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2" r:id="rId6"/>
    <p:sldId id="261" r:id="rId7"/>
    <p:sldId id="259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2A804-B70E-417E-9A41-459BC18752FF}" type="datetimeFigureOut">
              <a:rPr lang="ru-RU" smtClean="0"/>
              <a:t>18.05.2017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34795-E85D-4F4E-9A41-911C2E8A08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5668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2A804-B70E-417E-9A41-459BC18752FF}" type="datetimeFigureOut">
              <a:rPr lang="ru-RU" smtClean="0"/>
              <a:t>18.05.2017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34795-E85D-4F4E-9A41-911C2E8A08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9765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2A804-B70E-417E-9A41-459BC18752FF}" type="datetimeFigureOut">
              <a:rPr lang="ru-RU" smtClean="0"/>
              <a:t>18.05.2017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34795-E85D-4F4E-9A41-911C2E8A08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7389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2A804-B70E-417E-9A41-459BC18752FF}" type="datetimeFigureOut">
              <a:rPr lang="ru-RU" smtClean="0"/>
              <a:t>18.05.2017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34795-E85D-4F4E-9A41-911C2E8A08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0041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2A804-B70E-417E-9A41-459BC18752FF}" type="datetimeFigureOut">
              <a:rPr lang="ru-RU" smtClean="0"/>
              <a:t>18.05.2017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34795-E85D-4F4E-9A41-911C2E8A08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3238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2A804-B70E-417E-9A41-459BC18752FF}" type="datetimeFigureOut">
              <a:rPr lang="ru-RU" smtClean="0"/>
              <a:t>18.05.2017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34795-E85D-4F4E-9A41-911C2E8A08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0316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2A804-B70E-417E-9A41-459BC18752FF}" type="datetimeFigureOut">
              <a:rPr lang="ru-RU" smtClean="0"/>
              <a:t>18.05.2017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34795-E85D-4F4E-9A41-911C2E8A08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4988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2A804-B70E-417E-9A41-459BC18752FF}" type="datetimeFigureOut">
              <a:rPr lang="ru-RU" smtClean="0"/>
              <a:t>18.05.2017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34795-E85D-4F4E-9A41-911C2E8A08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655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2A804-B70E-417E-9A41-459BC18752FF}" type="datetimeFigureOut">
              <a:rPr lang="ru-RU" smtClean="0"/>
              <a:t>18.05.2017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34795-E85D-4F4E-9A41-911C2E8A08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733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2A804-B70E-417E-9A41-459BC18752FF}" type="datetimeFigureOut">
              <a:rPr lang="ru-RU" smtClean="0"/>
              <a:t>18.05.2017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34795-E85D-4F4E-9A41-911C2E8A08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8790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2A804-B70E-417E-9A41-459BC18752FF}" type="datetimeFigureOut">
              <a:rPr lang="ru-RU" smtClean="0"/>
              <a:t>18.05.2017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34795-E85D-4F4E-9A41-911C2E8A08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0588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D2A804-B70E-417E-9A41-459BC18752FF}" type="datetimeFigureOut">
              <a:rPr lang="ru-RU" smtClean="0"/>
              <a:t>18.05.2017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934795-E85D-4F4E-9A41-911C2E8A08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6411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Рисунок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8575"/>
            <a:ext cx="12192000" cy="6886575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8362" y="349046"/>
            <a:ext cx="6455275" cy="1169376"/>
          </a:xfrm>
          <a:prstGeom prst="rect">
            <a:avLst/>
          </a:prstGeom>
        </p:spPr>
      </p:pic>
      <p:pic>
        <p:nvPicPr>
          <p:cNvPr id="31" name="Рисунок 3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4351" y="2014033"/>
            <a:ext cx="7983295" cy="425126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393733" y="2142318"/>
            <a:ext cx="102606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latin typeface="Arial Black" panose="020B0A04020102020204" pitchFamily="34" charset="0"/>
              </a:rPr>
              <a:t>Подготовили проект</a:t>
            </a:r>
            <a:r>
              <a:rPr lang="en-US" sz="2400" dirty="0">
                <a:solidFill>
                  <a:schemeClr val="bg1"/>
                </a:solidFill>
                <a:latin typeface="Arial Black" panose="020B0A04020102020204" pitchFamily="34" charset="0"/>
              </a:rPr>
              <a:t>:</a:t>
            </a:r>
            <a:endParaRPr lang="ru-RU" sz="24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393733" y="2661352"/>
            <a:ext cx="28521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• Тарасов Антон</a:t>
            </a:r>
          </a:p>
          <a:p>
            <a:r>
              <a:rPr lang="ru-RU" sz="2400" dirty="0">
                <a:solidFill>
                  <a:schemeClr val="bg1"/>
                </a:solidFill>
              </a:rPr>
              <a:t>• Шевелев </a:t>
            </a:r>
            <a:r>
              <a:rPr lang="ru-RU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Михаил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388923" y="3689315"/>
            <a:ext cx="20810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latin typeface="Arial Black" panose="020B0A04020102020204" pitchFamily="34" charset="0"/>
              </a:rPr>
              <a:t>Куратор</a:t>
            </a:r>
            <a:r>
              <a:rPr lang="en-US" sz="2400" dirty="0">
                <a:solidFill>
                  <a:schemeClr val="bg1"/>
                </a:solidFill>
                <a:latin typeface="Arial Black" panose="020B0A04020102020204" pitchFamily="34" charset="0"/>
              </a:rPr>
              <a:t>:</a:t>
            </a:r>
          </a:p>
          <a:p>
            <a:r>
              <a:rPr lang="ru-RU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В.В Куренков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1520" y="6012925"/>
            <a:ext cx="1219526" cy="87376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388923" y="4812898"/>
            <a:ext cx="22175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latin typeface="Arial Black" panose="020B0A04020102020204" pitchFamily="34" charset="0"/>
              </a:rPr>
              <a:t>Площадка</a:t>
            </a:r>
            <a:r>
              <a:rPr lang="en-US" sz="2400" dirty="0">
                <a:solidFill>
                  <a:schemeClr val="bg1"/>
                </a:solidFill>
                <a:latin typeface="Arial Black" panose="020B0A04020102020204" pitchFamily="34" charset="0"/>
              </a:rPr>
              <a:t>:</a:t>
            </a:r>
            <a:endParaRPr lang="ru-RU" sz="2400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r>
              <a:rPr lang="ru-RU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Москва, РУДН</a:t>
            </a:r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24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36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865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784837" y="532436"/>
            <a:ext cx="662232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6000" dirty="0">
                <a:solidFill>
                  <a:schemeClr val="bg1"/>
                </a:solidFill>
                <a:latin typeface="Arial Black" panose="020B0A04020102020204" pitchFamily="34" charset="0"/>
              </a:rPr>
              <a:t>Цели и задачи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2784837" y="1525239"/>
            <a:ext cx="6622326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044" y="2085922"/>
            <a:ext cx="9163911" cy="432649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579630" y="2332928"/>
            <a:ext cx="9098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• Реализовать интересную методику преподнесения темы в лекции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579630" y="2863239"/>
            <a:ext cx="74706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• Сделать удобную систему решения и проверки задач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579630" y="3401062"/>
            <a:ext cx="90983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• Отточить навыки приобретенные в ходе обучения в </a:t>
            </a:r>
            <a:r>
              <a:rPr lang="en-US" sz="2400" dirty="0">
                <a:solidFill>
                  <a:schemeClr val="bg1"/>
                </a:solidFill>
              </a:rPr>
              <a:t>IT </a:t>
            </a:r>
            <a:r>
              <a:rPr lang="ru-RU" sz="2400" dirty="0">
                <a:solidFill>
                  <a:schemeClr val="bg1"/>
                </a:solidFill>
              </a:rPr>
              <a:t>школе </a:t>
            </a:r>
            <a:r>
              <a:rPr lang="en-US" sz="2400" dirty="0">
                <a:solidFill>
                  <a:schemeClr val="bg1"/>
                </a:solidFill>
              </a:rPr>
              <a:t>Samsung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6549" y="6004560"/>
            <a:ext cx="1191164" cy="853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26386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865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940328" y="509286"/>
            <a:ext cx="631134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6000" dirty="0">
                <a:solidFill>
                  <a:schemeClr val="bg1"/>
                </a:solidFill>
                <a:latin typeface="Arial Black" panose="020B0A04020102020204" pitchFamily="34" charset="0"/>
              </a:rPr>
              <a:t>Этапы работы</a:t>
            </a: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7266" y="2016176"/>
            <a:ext cx="8677466" cy="4401739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3098155" y="1501799"/>
            <a:ext cx="6011121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4343865" y="2673747"/>
            <a:ext cx="45719" cy="33855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7863564" y="2673747"/>
            <a:ext cx="45719" cy="33855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/>
          <p:cNvSpPr txBox="1"/>
          <p:nvPr/>
        </p:nvSpPr>
        <p:spPr>
          <a:xfrm>
            <a:off x="2092110" y="2673750"/>
            <a:ext cx="20120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  <a:latin typeface="Arial Black" panose="020B0A04020102020204" pitchFamily="34" charset="0"/>
              </a:rPr>
              <a:t>Обсуждение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068816" y="2673749"/>
            <a:ext cx="20697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  <a:latin typeface="Arial Black" panose="020B0A04020102020204" pitchFamily="34" charset="0"/>
              </a:rPr>
              <a:t>План работы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280090" y="2673749"/>
            <a:ext cx="19431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  <a:latin typeface="Arial Black" panose="020B0A04020102020204" pitchFamily="34" charset="0"/>
              </a:rPr>
              <a:t>Реализация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017591" y="3047283"/>
            <a:ext cx="20659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✓ Формулировка </a:t>
            </a:r>
          </a:p>
          <a:p>
            <a:pPr algn="ctr"/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идеи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795162" y="3073859"/>
            <a:ext cx="28075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✓ Создание диаграммы </a:t>
            </a:r>
          </a:p>
          <a:p>
            <a:pPr algn="ctr"/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классов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795162" y="3658642"/>
            <a:ext cx="25276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</a:rPr>
              <a:t>✓ Зарисовка дизайна</a:t>
            </a:r>
          </a:p>
          <a:p>
            <a:pPr algn="ctr"/>
            <a:r>
              <a:rPr lang="ru-RU" sz="2000" dirty="0">
                <a:solidFill>
                  <a:schemeClr val="bg1"/>
                </a:solidFill>
              </a:rPr>
              <a:t>В </a:t>
            </a:r>
            <a:r>
              <a:rPr lang="ru-RU" sz="2000" dirty="0" err="1">
                <a:solidFill>
                  <a:schemeClr val="bg1"/>
                </a:solidFill>
              </a:rPr>
              <a:t>Фотошопе</a:t>
            </a:r>
            <a:endParaRPr lang="ru-RU" sz="2000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077846" y="3047283"/>
            <a:ext cx="21920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</a:rPr>
              <a:t>✓ Написание кода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077846" y="3397024"/>
            <a:ext cx="23112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</a:rPr>
              <a:t>✓ Верстка дизайна 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6670" y="5982637"/>
            <a:ext cx="1215052" cy="87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525169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865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346162" y="0"/>
            <a:ext cx="34996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6000" dirty="0">
                <a:solidFill>
                  <a:schemeClr val="bg1"/>
                </a:solidFill>
                <a:latin typeface="Arial Black" panose="020B0A04020102020204" pitchFamily="34" charset="0"/>
              </a:rPr>
              <a:t>Дизайн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4346162" y="992803"/>
            <a:ext cx="3499676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960698" y="1655180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sz="2400" dirty="0">
              <a:solidFill>
                <a:schemeClr val="bg1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578" y="1265123"/>
            <a:ext cx="11084844" cy="544622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60698" y="1460775"/>
            <a:ext cx="2840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60698" y="1408188"/>
            <a:ext cx="100927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 настройках приложения можно выбрать тему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ru-RU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светлую или темную.</a:t>
            </a: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761" y="2052408"/>
            <a:ext cx="2623722" cy="4618201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3813" y="2064258"/>
            <a:ext cx="2614213" cy="4594505"/>
          </a:xfrm>
          <a:prstGeom prst="rect">
            <a:avLst/>
          </a:prstGeom>
        </p:spPr>
      </p:pic>
      <p:pic>
        <p:nvPicPr>
          <p:cNvPr id="18" name="Рисунок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9798" y="2060960"/>
            <a:ext cx="2616626" cy="4594505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7849" y="2044451"/>
            <a:ext cx="2617975" cy="4611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04151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865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24263" y="0"/>
            <a:ext cx="894347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6000" dirty="0">
                <a:solidFill>
                  <a:schemeClr val="bg1"/>
                </a:solidFill>
                <a:latin typeface="Arial Black" panose="020B0A04020102020204" pitchFamily="34" charset="0"/>
              </a:rPr>
              <a:t>Диаграмма классов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1624263" y="992803"/>
            <a:ext cx="8879614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362" y="1264837"/>
            <a:ext cx="9175275" cy="5349704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0940" y="6045691"/>
            <a:ext cx="1133757" cy="812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258716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865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211783" y="0"/>
            <a:ext cx="176843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6000" dirty="0">
                <a:solidFill>
                  <a:schemeClr val="bg1"/>
                </a:solidFill>
                <a:latin typeface="Arial Black" panose="020B0A04020102020204" pitchFamily="34" charset="0"/>
              </a:rPr>
              <a:t>Код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4926956" y="947085"/>
            <a:ext cx="2338086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14" y="1343026"/>
            <a:ext cx="10082370" cy="7759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161487" y="1315514"/>
            <a:ext cx="78690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chemeClr val="bg1"/>
                </a:solidFill>
              </a:rPr>
              <a:t>В коде используется вся мощь ООП, а также современные паттерны проектирования</a:t>
            </a: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7793" y="2415456"/>
            <a:ext cx="5360223" cy="4269561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192" y="2410004"/>
            <a:ext cx="5411409" cy="4275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546376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865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461304" y="115747"/>
            <a:ext cx="526939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6000" dirty="0">
                <a:solidFill>
                  <a:schemeClr val="bg1"/>
                </a:solidFill>
                <a:latin typeface="Arial Black" panose="020B0A04020102020204" pitchFamily="34" charset="0"/>
              </a:rPr>
              <a:t>Результаты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3565003" y="1085691"/>
            <a:ext cx="5019553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417" y="1433967"/>
            <a:ext cx="9890724" cy="496311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319514" y="1539433"/>
            <a:ext cx="95954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1) Было разработано приложение, позволяющее изучать математику в виде лекций в формате диалогов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319514" y="2614271"/>
            <a:ext cx="95235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2) Мы отточили навыки разработки </a:t>
            </a: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Android </a:t>
            </a:r>
            <a:r>
              <a:rPr lang="ru-RU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приложений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319514" y="3258222"/>
            <a:ext cx="936391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3) Мы поработали с технологией </a:t>
            </a:r>
            <a:r>
              <a:rPr lang="en-US" sz="2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используя ее для командной разработки приложения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2891" y="6057850"/>
            <a:ext cx="1156667" cy="828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009085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</TotalTime>
  <Words>140</Words>
  <Application>Microsoft Office PowerPoint</Application>
  <PresentationFormat>Широкоэкранный</PresentationFormat>
  <Paragraphs>33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Arial Black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Berserker</dc:creator>
  <cp:lastModifiedBy>Berserker</cp:lastModifiedBy>
  <cp:revision>21</cp:revision>
  <dcterms:created xsi:type="dcterms:W3CDTF">2017-05-16T15:47:32Z</dcterms:created>
  <dcterms:modified xsi:type="dcterms:W3CDTF">2017-05-18T13:29:05Z</dcterms:modified>
</cp:coreProperties>
</file>