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71" r:id="rId7"/>
    <p:sldId id="272" r:id="rId8"/>
    <p:sldId id="273" r:id="rId9"/>
    <p:sldId id="274" r:id="rId10"/>
    <p:sldId id="27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sr1608rr" initials="f" lastIdx="1" clrIdx="0">
    <p:extLst>
      <p:ext uri="{19B8F6BF-5375-455C-9EA6-DF929625EA0E}">
        <p15:presenceInfo xmlns:p15="http://schemas.microsoft.com/office/powerpoint/2012/main" userId="S::anton.viskic@student.fsre.ba::c5eed40d-31f8-4abd-8c92-4f7d5bb622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328606651790222E-2"/>
          <c:y val="8.8134408005029835E-2"/>
          <c:w val="0.93296723623723077"/>
          <c:h val="0.807620641971589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C#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Stranica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8-412B-8FFA-1BFBE8A2F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HTML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Stranica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98-412B-8FFA-1BFBE8A2FB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70025472"/>
        <c:axId val="670029080"/>
      </c:barChart>
      <c:catAx>
        <c:axId val="670025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70029080"/>
        <c:crosses val="autoZero"/>
        <c:auto val="0"/>
        <c:lblAlgn val="ctr"/>
        <c:lblOffset val="100"/>
        <c:noMultiLvlLbl val="0"/>
      </c:catAx>
      <c:valAx>
        <c:axId val="6700290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7002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23:15:51.704" idx="1">
    <p:pos x="6736" y="132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hr-HR" dirty="0"/>
              <a:t>Online Razmjena Sličica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hr-HR" dirty="0"/>
              <a:t>Matej </a:t>
            </a:r>
            <a:r>
              <a:rPr lang="hr-HR" dirty="0" err="1"/>
              <a:t>rakić</a:t>
            </a:r>
            <a:r>
              <a:rPr lang="hr-HR" dirty="0"/>
              <a:t>, </a:t>
            </a:r>
            <a:r>
              <a:rPr lang="hr-HR" dirty="0" err="1"/>
              <a:t>miljana</a:t>
            </a:r>
            <a:r>
              <a:rPr lang="hr-HR" dirty="0"/>
              <a:t> </a:t>
            </a:r>
            <a:r>
              <a:rPr lang="hr-HR" dirty="0" err="1"/>
              <a:t>pinjuh</a:t>
            </a:r>
            <a:r>
              <a:rPr lang="hr-HR" dirty="0"/>
              <a:t>, </a:t>
            </a:r>
            <a:r>
              <a:rPr lang="hr-HR" dirty="0" err="1"/>
              <a:t>anton</a:t>
            </a:r>
            <a:r>
              <a:rPr lang="hr-HR" dirty="0"/>
              <a:t> </a:t>
            </a:r>
            <a:r>
              <a:rPr lang="hr-HR" dirty="0" err="1"/>
              <a:t>viskić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1EAF-4464-47E8-898E-14F2A39C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Korištene 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4F57-3D9D-4C3A-895D-B386EFB4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Framework: </a:t>
            </a:r>
            <a:r>
              <a:rPr lang="hr-HR" dirty="0" err="1"/>
              <a:t>ASP.Net</a:t>
            </a:r>
            <a:r>
              <a:rPr lang="hr-HR" dirty="0"/>
              <a:t> 5</a:t>
            </a:r>
          </a:p>
          <a:p>
            <a:r>
              <a:rPr lang="hr-HR" dirty="0" err="1"/>
              <a:t>Backend</a:t>
            </a:r>
            <a:r>
              <a:rPr lang="hr-HR" dirty="0"/>
              <a:t>: C#</a:t>
            </a:r>
          </a:p>
          <a:p>
            <a:r>
              <a:rPr lang="hr-HR" dirty="0" err="1"/>
              <a:t>Frontend</a:t>
            </a:r>
            <a:r>
              <a:rPr lang="hr-HR" dirty="0"/>
              <a:t>: Html, CSS , </a:t>
            </a:r>
            <a:r>
              <a:rPr lang="hr-HR" dirty="0" err="1"/>
              <a:t>Javascript</a:t>
            </a:r>
            <a:r>
              <a:rPr lang="hr-HR" dirty="0"/>
              <a:t>, </a:t>
            </a:r>
            <a:r>
              <a:rPr lang="hr-HR" dirty="0" err="1"/>
              <a:t>Jquery</a:t>
            </a:r>
            <a:endParaRPr lang="hr-HR" dirty="0"/>
          </a:p>
          <a:p>
            <a:r>
              <a:rPr lang="hr-HR" dirty="0"/>
              <a:t>Dodatno: </a:t>
            </a:r>
            <a:r>
              <a:rPr lang="hr-HR" dirty="0" err="1"/>
              <a:t>Bootstrap</a:t>
            </a:r>
            <a:r>
              <a:rPr lang="hr-HR" dirty="0"/>
              <a:t>, Select2, </a:t>
            </a:r>
            <a:r>
              <a:rPr lang="hr-HR" dirty="0" err="1"/>
              <a:t>RazorViews</a:t>
            </a:r>
            <a:r>
              <a:rPr lang="hr-HR" dirty="0"/>
              <a:t>, </a:t>
            </a:r>
            <a:r>
              <a:rPr lang="hr-HR" dirty="0" err="1"/>
              <a:t>Identity</a:t>
            </a:r>
            <a:r>
              <a:rPr lang="hr-HR" dirty="0"/>
              <a:t>(od .Net)</a:t>
            </a:r>
          </a:p>
          <a:p>
            <a:r>
              <a:rPr lang="hr-HR" dirty="0" err="1"/>
              <a:t>Database</a:t>
            </a:r>
            <a:r>
              <a:rPr lang="hr-HR" dirty="0"/>
              <a:t>: </a:t>
            </a:r>
            <a:r>
              <a:rPr lang="hr-HR" dirty="0" err="1"/>
              <a:t>Sql</a:t>
            </a:r>
            <a:endParaRPr lang="hr-HR" dirty="0"/>
          </a:p>
          <a:p>
            <a:r>
              <a:rPr lang="hr-HR" dirty="0" err="1"/>
              <a:t>Git</a:t>
            </a:r>
            <a:r>
              <a:rPr lang="hr-HR" dirty="0"/>
              <a:t> repozitorij https://github.com/anton156/Online_razmjena</a:t>
            </a:r>
          </a:p>
        </p:txBody>
      </p:sp>
    </p:spTree>
    <p:extLst>
      <p:ext uri="{BB962C8B-B14F-4D97-AF65-F5344CB8AC3E}">
        <p14:creationId xmlns:p14="http://schemas.microsoft.com/office/powerpoint/2010/main" val="59391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D150-4D2B-4CB9-8848-A221FBD9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Opis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88BA-015A-4977-A3B9-AA464DCB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pruža rješenje za razmjenu sličica. </a:t>
            </a:r>
          </a:p>
          <a:p>
            <a:r>
              <a:rPr lang="hr-HR" dirty="0"/>
              <a:t>Olakšava povezivanje ljudi koji žele razmijenit svoje sličice.</a:t>
            </a:r>
          </a:p>
          <a:p>
            <a:r>
              <a:rPr lang="hr-HR" dirty="0"/>
              <a:t>Sustav omogućuje korisnicima da daju svoje ponude i šalju poruke između sebe.</a:t>
            </a:r>
          </a:p>
        </p:txBody>
      </p:sp>
    </p:spTree>
    <p:extLst>
      <p:ext uri="{BB962C8B-B14F-4D97-AF65-F5344CB8AC3E}">
        <p14:creationId xmlns:p14="http://schemas.microsoft.com/office/powerpoint/2010/main" val="39406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EBA1-A6B0-4385-98F5-A749872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Vlasnik i Korisnici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71CD-AA5D-4666-8862-D80B21D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Vlasnik stranice ima </a:t>
            </a:r>
            <a:r>
              <a:rPr lang="hr-HR" dirty="0" err="1"/>
              <a:t>admin</a:t>
            </a:r>
            <a:r>
              <a:rPr lang="hr-HR" dirty="0"/>
              <a:t> privilegije koje mu omogućuju da odlučuje koji će se sadržaj nalaziti na stranici.</a:t>
            </a:r>
          </a:p>
          <a:p>
            <a:r>
              <a:rPr lang="hr-HR" dirty="0"/>
              <a:t>Može davati korisnicima ovlasti, brisati sadržaj koji nije vezan za stranicu itd.</a:t>
            </a:r>
          </a:p>
          <a:p>
            <a:r>
              <a:rPr lang="hr-HR" dirty="0" err="1"/>
              <a:t>Admin</a:t>
            </a:r>
            <a:r>
              <a:rPr lang="hr-HR" dirty="0"/>
              <a:t> također treba dodavati aktualne albume i načine razmjene.</a:t>
            </a:r>
          </a:p>
          <a:p>
            <a:r>
              <a:rPr lang="hr-HR" dirty="0"/>
              <a:t>Korisnici mogu postavljati svoje ponude, objavljivati svoja pitanja, komentirati, slati poruke, izmijeniti svoje ponude(</a:t>
            </a:r>
            <a:r>
              <a:rPr lang="hr-HR" dirty="0" err="1"/>
              <a:t>admin</a:t>
            </a:r>
            <a:r>
              <a:rPr lang="hr-HR" dirty="0"/>
              <a:t> također ima sve te ovlasti)</a:t>
            </a:r>
          </a:p>
          <a:p>
            <a:r>
              <a:rPr lang="hr-HR" dirty="0"/>
              <a:t>Korisnici također mogu izmijeniti svoju šifru ili izbrisati račun.</a:t>
            </a:r>
          </a:p>
        </p:txBody>
      </p:sp>
    </p:spTree>
    <p:extLst>
      <p:ext uri="{BB962C8B-B14F-4D97-AF65-F5344CB8AC3E}">
        <p14:creationId xmlns:p14="http://schemas.microsoft.com/office/powerpoint/2010/main" val="73877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F459-F419-4607-A531-DF5689AC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Oglasi i Objave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2226-E394-4CE2-B810-74E3356A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Svaki oglas mora odabrati je li prodaje ili kupuje sličicu.</a:t>
            </a:r>
          </a:p>
          <a:p>
            <a:r>
              <a:rPr lang="hr-HR" dirty="0"/>
              <a:t>Korisnik treba dodati album, način razmjene, svoje sličice i sliku svoje sličice.</a:t>
            </a:r>
          </a:p>
          <a:p>
            <a:r>
              <a:rPr lang="hr-HR" dirty="0"/>
              <a:t>Također je moguće dodati svoj kontakt, opis, dodatne informacije i dodatne slike sličica ako je potrebno.</a:t>
            </a:r>
          </a:p>
          <a:p>
            <a:r>
              <a:rPr lang="hr-HR" dirty="0"/>
              <a:t>Ako nisu zamijenili sve sličice mogu izmijeniti svoj oglas i izbrisati ili dodati dodatne sličice.</a:t>
            </a:r>
          </a:p>
          <a:p>
            <a:r>
              <a:rPr lang="hr-HR" dirty="0"/>
              <a:t>U slučaju da korisnici žele imati razgovor o nekoj temi vezanoj za sličice mogu napraviti objave u kojima ostali korisnici mogu komentirati i davati svoja mišljenja.</a:t>
            </a:r>
          </a:p>
        </p:txBody>
      </p:sp>
    </p:spTree>
    <p:extLst>
      <p:ext uri="{BB962C8B-B14F-4D97-AF65-F5344CB8AC3E}">
        <p14:creationId xmlns:p14="http://schemas.microsoft.com/office/powerpoint/2010/main" val="30422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6328-04CA-4F9C-B108-800754C2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Filteri i Pretraga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514A-1E1B-4404-87A4-6DD05600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Radi lakšeg snalaženja korisnicima je omogućena mogućnost pretrage.</a:t>
            </a:r>
          </a:p>
          <a:p>
            <a:r>
              <a:rPr lang="hr-HR" dirty="0"/>
              <a:t>Korisnici mogu tražiti po imenu oglasa, broju sličice, je li kupuje ili prodaje. Također mogu filtrirati po postojećim albumima.</a:t>
            </a:r>
          </a:p>
        </p:txBody>
      </p:sp>
    </p:spTree>
    <p:extLst>
      <p:ext uri="{BB962C8B-B14F-4D97-AF65-F5344CB8AC3E}">
        <p14:creationId xmlns:p14="http://schemas.microsoft.com/office/powerpoint/2010/main" val="148523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851F-F0F6-47CD-8E20-AA600A59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Privatne poruke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EB99-AC96-495E-9A11-1BF3F8BB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Svaki korisnik može slati privatnu poruku drugom korisniku.</a:t>
            </a:r>
          </a:p>
          <a:p>
            <a:r>
              <a:rPr lang="hr-HR" dirty="0"/>
              <a:t>Da bi olakšali slanje korisnici mogu pretraživati korisnike kojima mogu poslati poruku.</a:t>
            </a:r>
          </a:p>
          <a:p>
            <a:r>
              <a:rPr lang="hr-HR" dirty="0"/>
              <a:t>Svaki oglas ima botun za slanje privatne poruke i kada se klikne radi lakšeg slanja poruke korisniku je već upisano ime onoga koji je objavio taj oglas.</a:t>
            </a:r>
          </a:p>
          <a:p>
            <a:r>
              <a:rPr lang="hr-HR" dirty="0"/>
              <a:t>Poruke su obilježene po tome jesu li pročitane ili nisu.</a:t>
            </a:r>
          </a:p>
          <a:p>
            <a:r>
              <a:rPr lang="hr-HR" dirty="0"/>
              <a:t>Svakom korisniku pored </a:t>
            </a:r>
            <a:r>
              <a:rPr lang="hr-HR" dirty="0" err="1"/>
              <a:t>inbox</a:t>
            </a:r>
            <a:r>
              <a:rPr lang="hr-HR" dirty="0"/>
              <a:t>-a piše koliko ima ne pročitanih poruka. </a:t>
            </a:r>
          </a:p>
        </p:txBody>
      </p:sp>
    </p:spTree>
    <p:extLst>
      <p:ext uri="{BB962C8B-B14F-4D97-AF65-F5344CB8AC3E}">
        <p14:creationId xmlns:p14="http://schemas.microsoft.com/office/powerpoint/2010/main" val="407056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Bar chart">
            <a:extLst>
              <a:ext uri="{FF2B5EF4-FFF2-40B4-BE49-F238E27FC236}">
                <a16:creationId xmlns:a16="http://schemas.microsoft.com/office/drawing/2014/main" id="{4266437E-354E-4F66-BE6B-21E476F4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764533"/>
              </p:ext>
            </p:extLst>
          </p:nvPr>
        </p:nvGraphicFramePr>
        <p:xfrm>
          <a:off x="7753349" y="1868943"/>
          <a:ext cx="4168111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EDD51F-9806-4054-A213-532FCD100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89" y="926678"/>
            <a:ext cx="7518539" cy="50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60</TotalTime>
  <Words>375</Words>
  <Application>Microsoft Office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Online Razmjena Sličica</vt:lpstr>
      <vt:lpstr>Korištene Tehnologije</vt:lpstr>
      <vt:lpstr>Opis</vt:lpstr>
      <vt:lpstr>Vlasnik i Korisnici</vt:lpstr>
      <vt:lpstr>Oglasi i Objave</vt:lpstr>
      <vt:lpstr>Filteri i Pretraga</vt:lpstr>
      <vt:lpstr>Privatne poruke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Razmjena Sličica</dc:title>
  <dc:creator>fsr1608rr</dc:creator>
  <cp:lastModifiedBy>fsr1608rr</cp:lastModifiedBy>
  <cp:revision>6</cp:revision>
  <dcterms:created xsi:type="dcterms:W3CDTF">2021-02-16T21:25:43Z</dcterms:created>
  <dcterms:modified xsi:type="dcterms:W3CDTF">2021-02-16T22:26:14Z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