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71" r:id="rId6"/>
    <p:sldId id="270" r:id="rId7"/>
    <p:sldId id="272" r:id="rId8"/>
    <p:sldId id="273" r:id="rId9"/>
    <p:sldId id="274" r:id="rId10"/>
    <p:sldId id="275" r:id="rId11"/>
    <p:sldId id="260" r:id="rId12"/>
    <p:sldId id="27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sr1608rr" initials="f" lastIdx="1" clrIdx="0">
    <p:extLst>
      <p:ext uri="{19B8F6BF-5375-455C-9EA6-DF929625EA0E}">
        <p15:presenceInfo xmlns:p15="http://schemas.microsoft.com/office/powerpoint/2012/main" userId="S::anton.viskic@student.fsre.ba::c5eed40d-31f8-4abd-8c92-4f7d5bb622b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41" autoAdjust="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32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1328606651790222E-2"/>
          <c:y val="8.8134408005029835E-2"/>
          <c:w val="0.93296723623723077"/>
          <c:h val="0.8076206419715894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C#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sr-Latn-R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Stranica</c:v>
                </c:pt>
              </c:strCache>
            </c:strRef>
          </c:cat>
          <c:val>
            <c:numRef>
              <c:f>Sheet1!$B$2</c:f>
              <c:numCache>
                <c:formatCode>0%</c:formatCode>
                <c:ptCount val="1"/>
                <c:pt idx="0">
                  <c:v>0.7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D98-412B-8FFA-1BFBE8A2FBC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HTML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sr-Latn-R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Stranica</c:v>
                </c:pt>
              </c:strCache>
            </c:strRef>
          </c:cat>
          <c:val>
            <c:numRef>
              <c:f>Sheet1!$C$2</c:f>
              <c:numCache>
                <c:formatCode>0%</c:formatCode>
                <c:ptCount val="1"/>
                <c:pt idx="0">
                  <c:v>0.3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D98-412B-8FFA-1BFBE8A2FBC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670025472"/>
        <c:axId val="670029080"/>
      </c:barChart>
      <c:catAx>
        <c:axId val="6700254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r-Latn-RS"/>
          </a:p>
        </c:txPr>
        <c:crossAx val="670029080"/>
        <c:crosses val="autoZero"/>
        <c:auto val="0"/>
        <c:lblAlgn val="ctr"/>
        <c:lblOffset val="100"/>
        <c:noMultiLvlLbl val="0"/>
      </c:catAx>
      <c:valAx>
        <c:axId val="670029080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6700254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r-Latn-R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sr-Latn-R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16T23:15:51.704" idx="1">
    <p:pos x="6736" y="1327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703FB87-790C-4850-A90C-12C5FF4B94D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127921-F9C4-44F3-AC5F-130B6A406C0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E59275-AFE1-4999-B78A-D0D76B9F2B0B}" type="datetimeFigureOut">
              <a:rPr lang="en-US" smtClean="0"/>
              <a:t>2/22/2021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65E047-F1CB-4066-A459-9EDC95F2E61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A77EF5-5277-4BAF-8BB4-2E02103988E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668C69-0C3E-40A2-B4A0-B2C8B71D8E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5862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EADD7A-FE61-48EE-BE0E-8546E5401374}" type="datetimeFigureOut">
              <a:rPr lang="en-US" smtClean="0"/>
              <a:t>2/22/2021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000EEB-8338-48D7-8EE8-EE0082EF76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770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00EEB-8338-48D7-8EE8-EE0082EF760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338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00EEB-8338-48D7-8EE8-EE0082EF760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1694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2/22/2021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2/22/2021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2/22/2021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2/22/2021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2/22/2021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in links">
            <a:extLst>
              <a:ext uri="{FF2B5EF4-FFF2-40B4-BE49-F238E27FC236}">
                <a16:creationId xmlns:a16="http://schemas.microsoft.com/office/drawing/2014/main" id="{A4511EBC-2F3C-446D-867B-7DC328517A4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23391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30D32A-359B-41BB-9746-2CF3A21EE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2325" y="1447800"/>
            <a:ext cx="8825658" cy="3329581"/>
          </a:xfrm>
        </p:spPr>
        <p:txBody>
          <a:bodyPr>
            <a:normAutofit/>
          </a:bodyPr>
          <a:lstStyle/>
          <a:p>
            <a:r>
              <a:rPr lang="hr-HR" dirty="0"/>
              <a:t>Online Razmjena Sličica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CA222A-88BC-48F4-9AE8-2115B7D1E6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>
            <a:normAutofit/>
          </a:bodyPr>
          <a:lstStyle/>
          <a:p>
            <a:r>
              <a:rPr lang="hr-HR" dirty="0"/>
              <a:t>Matej </a:t>
            </a:r>
            <a:r>
              <a:rPr lang="hr-HR" dirty="0" err="1"/>
              <a:t>rakić</a:t>
            </a:r>
            <a:r>
              <a:rPr lang="hr-HR" dirty="0"/>
              <a:t>, </a:t>
            </a:r>
            <a:r>
              <a:rPr lang="hr-HR" dirty="0" err="1"/>
              <a:t>miljana</a:t>
            </a:r>
            <a:r>
              <a:rPr lang="hr-HR" dirty="0"/>
              <a:t> </a:t>
            </a:r>
            <a:r>
              <a:rPr lang="hr-HR" dirty="0" err="1"/>
              <a:t>pinjuh</a:t>
            </a:r>
            <a:r>
              <a:rPr lang="hr-HR" dirty="0"/>
              <a:t>, </a:t>
            </a:r>
            <a:r>
              <a:rPr lang="hr-HR" dirty="0" err="1"/>
              <a:t>anton</a:t>
            </a:r>
            <a:r>
              <a:rPr lang="hr-HR" dirty="0"/>
              <a:t> </a:t>
            </a:r>
            <a:r>
              <a:rPr lang="hr-HR" dirty="0" err="1"/>
              <a:t>viskić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18E9D62-7BA3-4D5E-8915-0D0E8661E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000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9D150-4D2B-4CB9-8848-A221FBD9A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r-HR" dirty="0"/>
              <a:t>Opis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B88BA-015A-4977-A3B9-AA464DCB2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Sustav pruža rješenje za razmjenu sličica. </a:t>
            </a:r>
          </a:p>
          <a:p>
            <a:r>
              <a:rPr lang="hr-HR" dirty="0"/>
              <a:t>Olakšava povezivanje ljudi koji žele razmijenit svoje sličice.</a:t>
            </a:r>
          </a:p>
          <a:p>
            <a:r>
              <a:rPr lang="hr-HR" dirty="0"/>
              <a:t>Sustav omogućuje korisnicima da daju svoje ponude i šalju poruke između sebe.</a:t>
            </a:r>
          </a:p>
        </p:txBody>
      </p:sp>
    </p:spTree>
    <p:extLst>
      <p:ext uri="{BB962C8B-B14F-4D97-AF65-F5344CB8AC3E}">
        <p14:creationId xmlns:p14="http://schemas.microsoft.com/office/powerpoint/2010/main" val="394065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E1EAF-4464-47E8-898E-14F2A39C3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r-HR" dirty="0"/>
              <a:t>Korištene Tehnologije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04F57-3D9D-4C3A-895D-B386EFB400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Framework: </a:t>
            </a:r>
            <a:r>
              <a:rPr lang="hr-HR" dirty="0" err="1"/>
              <a:t>ASP.Net</a:t>
            </a:r>
            <a:r>
              <a:rPr lang="hr-HR" dirty="0"/>
              <a:t> 5</a:t>
            </a:r>
          </a:p>
          <a:p>
            <a:r>
              <a:rPr lang="hr-HR" dirty="0" err="1"/>
              <a:t>Backend</a:t>
            </a:r>
            <a:r>
              <a:rPr lang="hr-HR" dirty="0"/>
              <a:t>: C#</a:t>
            </a:r>
          </a:p>
          <a:p>
            <a:r>
              <a:rPr lang="hr-HR" dirty="0" err="1"/>
              <a:t>Frontend</a:t>
            </a:r>
            <a:r>
              <a:rPr lang="hr-HR" dirty="0"/>
              <a:t>: Html, CSS , </a:t>
            </a:r>
            <a:r>
              <a:rPr lang="hr-HR" dirty="0" err="1"/>
              <a:t>Javascript</a:t>
            </a:r>
            <a:r>
              <a:rPr lang="hr-HR" dirty="0"/>
              <a:t>, </a:t>
            </a:r>
            <a:r>
              <a:rPr lang="hr-HR" dirty="0" err="1"/>
              <a:t>Jquery</a:t>
            </a:r>
            <a:endParaRPr lang="hr-HR" dirty="0"/>
          </a:p>
          <a:p>
            <a:r>
              <a:rPr lang="hr-HR" dirty="0"/>
              <a:t>Dodatno: </a:t>
            </a:r>
            <a:r>
              <a:rPr lang="hr-HR" dirty="0" err="1"/>
              <a:t>Bootstrap</a:t>
            </a:r>
            <a:r>
              <a:rPr lang="hr-HR" dirty="0"/>
              <a:t>, Select2, </a:t>
            </a:r>
            <a:r>
              <a:rPr lang="hr-HR" dirty="0" err="1"/>
              <a:t>RazorViews</a:t>
            </a:r>
            <a:r>
              <a:rPr lang="hr-HR" dirty="0"/>
              <a:t>, </a:t>
            </a:r>
            <a:r>
              <a:rPr lang="hr-HR" dirty="0" err="1"/>
              <a:t>Identity</a:t>
            </a:r>
            <a:r>
              <a:rPr lang="hr-HR" dirty="0"/>
              <a:t>(od .Net)</a:t>
            </a:r>
          </a:p>
          <a:p>
            <a:r>
              <a:rPr lang="hr-HR" dirty="0" err="1"/>
              <a:t>Database</a:t>
            </a:r>
            <a:r>
              <a:rPr lang="hr-HR" dirty="0"/>
              <a:t>: </a:t>
            </a:r>
            <a:r>
              <a:rPr lang="hr-HR" dirty="0" err="1"/>
              <a:t>LiteSql</a:t>
            </a:r>
            <a:endParaRPr lang="hr-HR" dirty="0"/>
          </a:p>
          <a:p>
            <a:r>
              <a:rPr lang="hr-HR" dirty="0" err="1"/>
              <a:t>Git</a:t>
            </a:r>
            <a:r>
              <a:rPr lang="hr-HR" dirty="0"/>
              <a:t> repozitorij https://github.com/anton156/Online_razmjena</a:t>
            </a:r>
          </a:p>
        </p:txBody>
      </p:sp>
    </p:spTree>
    <p:extLst>
      <p:ext uri="{BB962C8B-B14F-4D97-AF65-F5344CB8AC3E}">
        <p14:creationId xmlns:p14="http://schemas.microsoft.com/office/powerpoint/2010/main" val="593919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EEBA1-A6B0-4385-98F5-A7498721C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r-HR" dirty="0"/>
              <a:t>Vlasnik i Korisnici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671CD-AA5D-4666-8862-D80B21D9F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Vlasnik stranice ima </a:t>
            </a:r>
            <a:r>
              <a:rPr lang="hr-HR" dirty="0" err="1"/>
              <a:t>admin</a:t>
            </a:r>
            <a:r>
              <a:rPr lang="hr-HR" dirty="0"/>
              <a:t> privilegije koje mu omogućuju da odlučuje koji će se sadržaj nalaziti na stranici.</a:t>
            </a:r>
          </a:p>
          <a:p>
            <a:r>
              <a:rPr lang="hr-HR" dirty="0"/>
              <a:t>Može davati korisnicima ovlasti, brisati sadržaj koji nije vezan za stranicu itd.</a:t>
            </a:r>
          </a:p>
          <a:p>
            <a:r>
              <a:rPr lang="hr-HR" dirty="0" err="1"/>
              <a:t>Admin</a:t>
            </a:r>
            <a:r>
              <a:rPr lang="hr-HR" dirty="0"/>
              <a:t> također treba dodavati aktualne albume i načine razmjene.</a:t>
            </a:r>
          </a:p>
          <a:p>
            <a:r>
              <a:rPr lang="hr-HR" dirty="0"/>
              <a:t>Korisnici mogu postavljati svoje ponude, objavljivati svoja pitanja, komentirati, slati poruke, izmijeniti svoje ponude(</a:t>
            </a:r>
            <a:r>
              <a:rPr lang="hr-HR" dirty="0" err="1"/>
              <a:t>admin</a:t>
            </a:r>
            <a:r>
              <a:rPr lang="hr-HR" dirty="0"/>
              <a:t> također ima sve te ovlasti)</a:t>
            </a:r>
          </a:p>
          <a:p>
            <a:r>
              <a:rPr lang="hr-HR" dirty="0"/>
              <a:t>Korisnici također mogu izmijeniti svoju šifru ili izbrisati račun.</a:t>
            </a:r>
          </a:p>
        </p:txBody>
      </p:sp>
    </p:spTree>
    <p:extLst>
      <p:ext uri="{BB962C8B-B14F-4D97-AF65-F5344CB8AC3E}">
        <p14:creationId xmlns:p14="http://schemas.microsoft.com/office/powerpoint/2010/main" val="738776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AF459-F419-4607-A531-DF5689ACA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r-HR" dirty="0"/>
              <a:t>Oglasi i Objave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12226-E394-4CE2-B810-74E3356A70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Svaki oglas mora odabrati je li prodaje ili kupuje sličicu.</a:t>
            </a:r>
          </a:p>
          <a:p>
            <a:r>
              <a:rPr lang="hr-HR" dirty="0"/>
              <a:t>Korisnik treba dodati album, način razmjene, svoje sličice i sliku svoje sličice.</a:t>
            </a:r>
          </a:p>
          <a:p>
            <a:r>
              <a:rPr lang="hr-HR" dirty="0"/>
              <a:t>Također je moguće dodati svoj kontakt, opis, dodatne informacije i dodatne slike sličica ako je potrebno.</a:t>
            </a:r>
          </a:p>
          <a:p>
            <a:r>
              <a:rPr lang="hr-HR" dirty="0"/>
              <a:t>Ako nisu zamijenili sve sličice mogu izmijeniti svoj oglas i izbrisati ili dodati dodatne sličice.</a:t>
            </a:r>
          </a:p>
          <a:p>
            <a:r>
              <a:rPr lang="hr-HR" dirty="0"/>
              <a:t>U slučaju da korisnici žele imati razgovor o nekoj temi vezanoj za sličice mogu napraviti objave u kojima ostali korisnici mogu komentirati i davati svoja mišljenja.</a:t>
            </a:r>
          </a:p>
        </p:txBody>
      </p:sp>
    </p:spTree>
    <p:extLst>
      <p:ext uri="{BB962C8B-B14F-4D97-AF65-F5344CB8AC3E}">
        <p14:creationId xmlns:p14="http://schemas.microsoft.com/office/powerpoint/2010/main" val="304226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F6328-04CA-4F9C-B108-800754C2C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r-HR" dirty="0"/>
              <a:t>Filteri i Pretraga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3514A-1E1B-4404-87A4-6DD0560043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Radi lakšeg snalaženja korisnicima je omogućena mogućnost pretrage.</a:t>
            </a:r>
          </a:p>
          <a:p>
            <a:r>
              <a:rPr lang="hr-HR" dirty="0"/>
              <a:t>Korisnici mogu tražiti po imenu oglasa, broju sličice, je li kupuje ili prodaje. Također mogu filtrirati po postojećim albumima.</a:t>
            </a:r>
          </a:p>
        </p:txBody>
      </p:sp>
    </p:spTree>
    <p:extLst>
      <p:ext uri="{BB962C8B-B14F-4D97-AF65-F5344CB8AC3E}">
        <p14:creationId xmlns:p14="http://schemas.microsoft.com/office/powerpoint/2010/main" val="1485236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5851F-F0F6-47CD-8E20-AA600A599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r-HR" dirty="0"/>
              <a:t>Privatne poruke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DEB99-AC96-495E-9A11-1BF3F8BB7F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Svaki korisnik može slati privatnu poruku drugom korisniku.</a:t>
            </a:r>
          </a:p>
          <a:p>
            <a:r>
              <a:rPr lang="hr-HR" dirty="0"/>
              <a:t>Da bi olakšali slanje korisnici mogu pretraživati korisnike kojima mogu poslati poruku.</a:t>
            </a:r>
          </a:p>
          <a:p>
            <a:r>
              <a:rPr lang="hr-HR" dirty="0"/>
              <a:t>Svaki oglas ima botun za slanje privatne poruke i kada se klikne radi lakšeg slanja poruke korisniku je već upisano ime onoga koji je objavio taj oglas.</a:t>
            </a:r>
          </a:p>
          <a:p>
            <a:r>
              <a:rPr lang="hr-HR" dirty="0"/>
              <a:t>Poruke su obilježene po tome jesu li pročitane ili nisu.</a:t>
            </a:r>
          </a:p>
          <a:p>
            <a:r>
              <a:rPr lang="hr-HR" dirty="0"/>
              <a:t>Svakom korisniku pored </a:t>
            </a:r>
            <a:r>
              <a:rPr lang="hr-HR" dirty="0" err="1"/>
              <a:t>inbox</a:t>
            </a:r>
            <a:r>
              <a:rPr lang="hr-HR" dirty="0"/>
              <a:t>-a piše koliko ima nepročitanih poruka. </a:t>
            </a:r>
          </a:p>
        </p:txBody>
      </p:sp>
    </p:spTree>
    <p:extLst>
      <p:ext uri="{BB962C8B-B14F-4D97-AF65-F5344CB8AC3E}">
        <p14:creationId xmlns:p14="http://schemas.microsoft.com/office/powerpoint/2010/main" val="4070565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 descr="Bar chart">
            <a:extLst>
              <a:ext uri="{FF2B5EF4-FFF2-40B4-BE49-F238E27FC236}">
                <a16:creationId xmlns:a16="http://schemas.microsoft.com/office/drawing/2014/main" id="{4266437E-354E-4F66-BE6B-21E476F487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5764533"/>
              </p:ext>
            </p:extLst>
          </p:nvPr>
        </p:nvGraphicFramePr>
        <p:xfrm>
          <a:off x="7753349" y="1868943"/>
          <a:ext cx="4168111" cy="41957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2EDD51F-9806-4054-A213-532FCD1000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589" y="926678"/>
            <a:ext cx="7518539" cy="5004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85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E2675-7049-49D5-A995-7A02528F9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r-HR" dirty="0"/>
              <a:t>Budućnost(moguće izmjene)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6E3FE-617C-49EC-BA5B-7EF683D54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Unapređivanje GUI-a</a:t>
            </a:r>
          </a:p>
          <a:p>
            <a:r>
              <a:rPr lang="hr-HR" dirty="0"/>
              <a:t>Uvođenje premium povlasti za korisnike koji žele beneficije poput vidljivosti oglasa, verificiran od strane stranice kao pouzdan.</a:t>
            </a:r>
          </a:p>
          <a:p>
            <a:r>
              <a:rPr lang="hr-HR" dirty="0"/>
              <a:t>Sigurnost podataka, zaštita od nepoznatih izvora.</a:t>
            </a:r>
          </a:p>
        </p:txBody>
      </p:sp>
    </p:spTree>
    <p:extLst>
      <p:ext uri="{BB962C8B-B14F-4D97-AF65-F5344CB8AC3E}">
        <p14:creationId xmlns:p14="http://schemas.microsoft.com/office/powerpoint/2010/main" val="28814390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884036_DIGITAL ION DESIGN_SL_V1.pptx" id="{AD58A1CE-E9E9-4C2E-83A0-65FD4522F93A}" vid="{1E9553B9-AA04-4A15-9836-1E066825781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48C88F1-1664-415F-AFCE-F6CF4580981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0D16958A-754B-4396-9457-FD7A427A37D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C30393A-FEC6-4A44-9E4A-6EA49F1F7D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Digital design</Template>
  <TotalTime>131</TotalTime>
  <Words>408</Words>
  <Application>Microsoft Office PowerPoint</Application>
  <PresentationFormat>Widescreen</PresentationFormat>
  <Paragraphs>40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Wingdings 3</vt:lpstr>
      <vt:lpstr>Ion</vt:lpstr>
      <vt:lpstr>Online Razmjena Sličica</vt:lpstr>
      <vt:lpstr>Opis</vt:lpstr>
      <vt:lpstr>Korištene Tehnologije</vt:lpstr>
      <vt:lpstr>Vlasnik i Korisnici</vt:lpstr>
      <vt:lpstr>Oglasi i Objave</vt:lpstr>
      <vt:lpstr>Filteri i Pretraga</vt:lpstr>
      <vt:lpstr>Privatne poruke</vt:lpstr>
      <vt:lpstr>PowerPoint Presentation</vt:lpstr>
      <vt:lpstr>Budućnost(moguće izmjene)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Razmjena Sličica</dc:title>
  <dc:creator>fsr1608rr</dc:creator>
  <cp:lastModifiedBy>fsr1608rr</cp:lastModifiedBy>
  <cp:revision>12</cp:revision>
  <dcterms:created xsi:type="dcterms:W3CDTF">2021-02-16T21:25:43Z</dcterms:created>
  <dcterms:modified xsi:type="dcterms:W3CDTF">2021-02-22T20:43:49Z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