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2769B-0E41-4740-B24B-096EE73280FF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F1BBE-404E-4A95-A42A-D5C48EBBA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072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02B8D-8885-4BBB-A1FB-5766ED01CBD7}" type="datetime1">
              <a:rPr lang="ru-RU" smtClean="0"/>
              <a:t>21.10.2019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071A-CEC9-4F01-8DD6-38E2FDC9D0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676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5ECB-D3A8-49B8-9BD8-4BEDCCD6548C}" type="datetime1">
              <a:rPr lang="ru-RU" smtClean="0"/>
              <a:t>21.10.2019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071A-CEC9-4F01-8DD6-38E2FDC9D0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815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3005-BA87-492A-B6E6-648685519286}" type="datetime1">
              <a:rPr lang="ru-RU" smtClean="0"/>
              <a:t>21.10.2019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071A-CEC9-4F01-8DD6-38E2FDC9D0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33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1A14-9369-4929-AC67-8174FCC47C3F}" type="datetime1">
              <a:rPr lang="ru-RU" smtClean="0"/>
              <a:t>21.10.2019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071A-CEC9-4F01-8DD6-38E2FDC9D0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41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361B8-CBF1-458C-A23A-26A48DC5C604}" type="datetime1">
              <a:rPr lang="ru-RU" smtClean="0"/>
              <a:t>21.10.2019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071A-CEC9-4F01-8DD6-38E2FDC9D0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900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AC79-5E67-4349-AB6C-FC31B91F77D9}" type="datetime1">
              <a:rPr lang="ru-RU" smtClean="0"/>
              <a:t>21.10.2019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071A-CEC9-4F01-8DD6-38E2FDC9D0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21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EA4A-B07C-4804-91AD-B6F6179D6FC4}" type="datetime1">
              <a:rPr lang="ru-RU" smtClean="0"/>
              <a:t>21.10.2019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071A-CEC9-4F01-8DD6-38E2FDC9D0E2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77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A27D-149C-4E49-8227-231E0AFCABD2}" type="datetime1">
              <a:rPr lang="ru-RU" smtClean="0"/>
              <a:t>21.10.2019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071A-CEC9-4F01-8DD6-38E2FDC9D0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051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8A69-0737-4BDA-803B-A4D908CB0B88}" type="datetime1">
              <a:rPr lang="ru-RU" smtClean="0"/>
              <a:t>21.10.2019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071A-CEC9-4F01-8DD6-38E2FDC9D0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5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F81C-5F60-4EBA-9993-B3130526F593}" type="datetime1">
              <a:rPr lang="ru-RU" smtClean="0"/>
              <a:t>21.10.2019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071A-CEC9-4F01-8DD6-38E2FDC9D0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08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A208EF5-50B7-4FF8-9535-CF283BAA89F2}" type="datetime1">
              <a:rPr lang="ru-RU" smtClean="0"/>
              <a:t>21.10.2019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071A-CEC9-4F01-8DD6-38E2FDC9D0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01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1E829A5-83DF-47E8-AA6A-513868FE9AB1}" type="datetime1">
              <a:rPr lang="ru-RU" smtClean="0"/>
              <a:t>21.10.2019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4AF071A-CEC9-4F01-8DD6-38E2FDC9D0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44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38269"/>
            <a:ext cx="9144000" cy="2387600"/>
          </a:xfrm>
        </p:spPr>
        <p:txBody>
          <a:bodyPr/>
          <a:lstStyle/>
          <a:p>
            <a:r>
              <a:rPr lang="ru-RU" b="1" dirty="0"/>
              <a:t>Временные диаграммы (</a:t>
            </a:r>
            <a:r>
              <a:rPr lang="en-US" b="1" dirty="0"/>
              <a:t>timing diagrams)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212483" y="5234671"/>
            <a:ext cx="6801612" cy="1239894"/>
          </a:xfrm>
        </p:spPr>
        <p:txBody>
          <a:bodyPr/>
          <a:lstStyle/>
          <a:p>
            <a:pPr algn="r"/>
            <a:r>
              <a:rPr lang="ru-RU" dirty="0"/>
              <a:t>Выполнил студент группы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М091901(76)</a:t>
            </a:r>
          </a:p>
          <a:p>
            <a:pPr algn="r"/>
            <a:r>
              <a:rPr lang="ru-RU" dirty="0"/>
              <a:t>Воронцов Антон</a:t>
            </a:r>
          </a:p>
        </p:txBody>
      </p:sp>
    </p:spTree>
    <p:extLst>
      <p:ext uri="{BB962C8B-B14F-4D97-AF65-F5344CB8AC3E}">
        <p14:creationId xmlns:p14="http://schemas.microsoft.com/office/powerpoint/2010/main" val="1090073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5075" y="510987"/>
            <a:ext cx="7729728" cy="1188720"/>
          </a:xfrm>
        </p:spPr>
        <p:txBody>
          <a:bodyPr>
            <a:normAutofit fontScale="90000"/>
          </a:bodyPr>
          <a:lstStyle/>
          <a:p>
            <a:br>
              <a:rPr lang="ru-RU" sz="4400" b="1" dirty="0"/>
            </a:br>
            <a:r>
              <a:rPr lang="ru-RU" sz="4400" b="1" dirty="0"/>
              <a:t>Временные диаграммы </a:t>
            </a:r>
            <a:r>
              <a:rPr lang="ru-RU" sz="3600" b="1" dirty="0"/>
              <a:t>(</a:t>
            </a:r>
            <a:r>
              <a:rPr lang="en-US" sz="3600" b="1" dirty="0"/>
              <a:t>timing diagrams)</a:t>
            </a:r>
            <a:br>
              <a:rPr lang="en-US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8791" y="1785769"/>
            <a:ext cx="10945009" cy="47226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dirty="0"/>
              <a:t>Временная диаграмма представляет собой симбиоз диаграммы состояний и диаграммы последовательности. Временная диаграмма предназначена для отражения изменения состояний нескольких объектов в ходе взаимодействия во времени.</a:t>
            </a:r>
            <a:br>
              <a:rPr lang="ru-RU" sz="2800" dirty="0"/>
            </a:br>
            <a:endParaRPr lang="ru-RU" sz="2800" dirty="0"/>
          </a:p>
          <a:p>
            <a:pPr marL="0" indent="0">
              <a:buNone/>
            </a:pPr>
            <a:r>
              <a:rPr lang="ru-RU" sz="2400" dirty="0"/>
              <a:t>Существуют два стиля отражения временных диаграмм, которые могут объединяться:</a:t>
            </a:r>
          </a:p>
          <a:p>
            <a:r>
              <a:rPr lang="ru-RU" sz="2400" dirty="0"/>
              <a:t>когда изменения состояния обозначаются переходом от одной горизонтальной линии к другой;</a:t>
            </a:r>
          </a:p>
          <a:p>
            <a:r>
              <a:rPr lang="ru-RU" sz="2400" dirty="0"/>
              <a:t>когда изменения состояния обозначаются перекрещиванием горизонтальных линий.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071A-CEC9-4F01-8DD6-38E2FDC9D0E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563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6974" y="588173"/>
            <a:ext cx="10381130" cy="5403835"/>
          </a:xfrm>
        </p:spPr>
        <p:txBody>
          <a:bodyPr>
            <a:normAutofit/>
          </a:bodyPr>
          <a:lstStyle/>
          <a:p>
            <a:pPr algn="l"/>
            <a:r>
              <a:rPr lang="ru-RU" sz="2400" dirty="0"/>
              <a:t>Первый стиль следует предпочесть, когда состояний немного, а второй стиль лучше подходит, когда количество состояний достаточно велико. </a:t>
            </a:r>
            <a:br>
              <a:rPr lang="ru-RU" sz="2400" dirty="0"/>
            </a:br>
            <a:br>
              <a:rPr lang="ru-RU" sz="2400" dirty="0"/>
            </a:br>
            <a:br>
              <a:rPr lang="ru-RU" sz="2400" dirty="0"/>
            </a:br>
            <a:r>
              <a:rPr lang="ru-RU" sz="2400" dirty="0"/>
              <a:t>Временные ограничения записываются в фигурных скобках. Также на временных диаграммах могут быть указаны сообщения, инициирующие переход объекта из одного состояния в другое.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071A-CEC9-4F01-8DD6-38E2FDC9D0E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581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1242" y="237582"/>
            <a:ext cx="7729728" cy="942584"/>
          </a:xfrm>
        </p:spPr>
        <p:txBody>
          <a:bodyPr>
            <a:normAutofit fontScale="90000"/>
          </a:bodyPr>
          <a:lstStyle/>
          <a:p>
            <a:br>
              <a:rPr lang="ru-RU" b="1" dirty="0"/>
            </a:br>
            <a:r>
              <a:rPr lang="ru-RU" b="1" dirty="0"/>
              <a:t>Основные понятия временных диаграмм</a:t>
            </a:r>
            <a:br>
              <a:rPr lang="ru-RU" b="1" dirty="0"/>
            </a:b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7136" y="1180166"/>
            <a:ext cx="11317941" cy="4351338"/>
          </a:xfrm>
        </p:spPr>
        <p:txBody>
          <a:bodyPr/>
          <a:lstStyle/>
          <a:p>
            <a:r>
              <a:rPr lang="ru-RU" sz="2400" dirty="0"/>
              <a:t>Основные элементы временной диаграммы UML - линия жизни, временная шкала, состояние или условие, сообщение, ограничение продолжительности, линейка времени.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7137" y="2526441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b="1" dirty="0">
                <a:solidFill>
                  <a:srgbClr val="333333"/>
                </a:solidFill>
              </a:rPr>
              <a:t>ДОРОГА ЖИЗНИ</a:t>
            </a:r>
            <a:endParaRPr lang="ru-RU" sz="2000" b="1" i="0" dirty="0">
              <a:solidFill>
                <a:srgbClr val="333333"/>
              </a:solidFill>
              <a:effectLst/>
            </a:endParaRPr>
          </a:p>
          <a:p>
            <a:r>
              <a:rPr lang="ru-RU" sz="2000" b="0" i="0" dirty="0">
                <a:effectLst/>
              </a:rPr>
              <a:t>Линия жизни на временной диаграмме образует прямоугольное пространство в области содержимого кадра. Линия жизни - это именованный элемент, который представляет отдельного участника взаимодействия. Как правило, он выровнен по горизонтали для чтения слева направо.</a:t>
            </a:r>
          </a:p>
        </p:txBody>
      </p:sp>
      <p:pic>
        <p:nvPicPr>
          <p:cNvPr id="1026" name="Picture 2" descr="Временная диаграмма с одним спасательным круго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933" y="4982408"/>
            <a:ext cx="2576006" cy="109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6943612" y="2526441"/>
            <a:ext cx="43209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effectLst/>
              </a:rPr>
              <a:t>Несколько линий жизни могут быть собраны в одном кадре для моделирования взаимодействия между ними.</a:t>
            </a:r>
            <a:endParaRPr lang="ru-RU" dirty="0"/>
          </a:p>
        </p:txBody>
      </p:sp>
      <p:pic>
        <p:nvPicPr>
          <p:cNvPr id="1030" name="Picture 6" descr="Временная диаграмма с несколькими линиями жизн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899" y="4679578"/>
            <a:ext cx="18097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071A-CEC9-4F01-8DD6-38E2FDC9D0E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583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32696" y="93154"/>
            <a:ext cx="4953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0" i="0" dirty="0">
                <a:effectLst/>
              </a:rPr>
              <a:t>Временная шкала состояния или условия представляет собой набор допустимых состояний и времени. Состояния располагаются на левом краю линии жизни сверху вниз.</a:t>
            </a:r>
            <a:r>
              <a:rPr lang="ru-RU" sz="2000" dirty="0"/>
              <a:t> Причиной изменения является получение сообщения, событие, которое вызывает изменение, состояние в системе или даже просто ход времени.</a:t>
            </a:r>
          </a:p>
        </p:txBody>
      </p:sp>
      <p:pic>
        <p:nvPicPr>
          <p:cNvPr id="2052" name="Picture 4" descr="Государственная временная шкала в временной диаграмм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96" y="2741361"/>
            <a:ext cx="49530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6828696" y="400930"/>
            <a:ext cx="490789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0" i="0" dirty="0">
                <a:effectLst/>
              </a:rPr>
              <a:t>Сообщения, отправленные с одного объекта на другой, могут быть изображены с помощью простых стрелок. Начальная и конечная точки каждой стрелки указывают, когда каждое сообщение было отправлено и когда оно было получено</a:t>
            </a:r>
            <a:endParaRPr lang="ru-RU" sz="2000" dirty="0"/>
          </a:p>
        </p:txBody>
      </p:sp>
      <p:pic>
        <p:nvPicPr>
          <p:cNvPr id="2054" name="Picture 6" descr="Mutliple Lifelines в рамке ГР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696" y="2635050"/>
            <a:ext cx="5172075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732696" y="4835451"/>
            <a:ext cx="6096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0" i="0" dirty="0">
                <a:effectLst/>
              </a:rPr>
              <a:t>Каждый переход состояния или значения может иметь определенное событие, ограничение по времени, которое указывает, когда событие должно произойти, и ограничение по продолжительности, которое указывает, как долго должно действовать состояние или значение.</a:t>
            </a:r>
            <a:endParaRPr lang="ru-RU" sz="20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553713" y="6364954"/>
            <a:ext cx="365760" cy="365760"/>
          </a:xfrm>
        </p:spPr>
        <p:txBody>
          <a:bodyPr/>
          <a:lstStyle/>
          <a:p>
            <a:fld id="{E4AF071A-CEC9-4F01-8DD6-38E2FDC9D0E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847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66380" y="305665"/>
            <a:ext cx="7729728" cy="1188720"/>
          </a:xfrm>
        </p:spPr>
        <p:txBody>
          <a:bodyPr/>
          <a:lstStyle/>
          <a:p>
            <a:r>
              <a:rPr lang="ru-RU" dirty="0"/>
              <a:t>Временная диаграмма на примере работы турникета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565746" y="6379285"/>
            <a:ext cx="365760" cy="365760"/>
          </a:xfrm>
        </p:spPr>
        <p:txBody>
          <a:bodyPr/>
          <a:lstStyle/>
          <a:p>
            <a:fld id="{E4AF071A-CEC9-4F01-8DD6-38E2FDC9D0E2}" type="slidenum">
              <a:rPr lang="ru-RU" smtClean="0"/>
              <a:t>6</a:t>
            </a:fld>
            <a:endParaRPr lang="ru-RU"/>
          </a:p>
        </p:txBody>
      </p:sp>
      <p:pic>
        <p:nvPicPr>
          <p:cNvPr id="1026" name="Picture 2" descr="PERCo TTR-04.1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590" y="2374872"/>
            <a:ext cx="3122833" cy="4370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ksb-rso.ru/Content/Images/uploaded/praktika_tl04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352" y="3277310"/>
            <a:ext cx="4657620" cy="310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19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763938" y="6455044"/>
            <a:ext cx="365760" cy="365760"/>
          </a:xfrm>
        </p:spPr>
        <p:txBody>
          <a:bodyPr/>
          <a:lstStyle/>
          <a:p>
            <a:fld id="{E4AF071A-CEC9-4F01-8DD6-38E2FDC9D0E2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170"/>
            <a:ext cx="7512908" cy="6577660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12908" y="82377"/>
            <a:ext cx="4679092" cy="691154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На рисунке показан фрагмент работы системы </a:t>
            </a:r>
            <a:r>
              <a:rPr lang="en-US" dirty="0"/>
              <a:t>m </a:t>
            </a:r>
            <a:r>
              <a:rPr lang="en-US" dirty="0" err="1"/>
              <a:t>turnstyle</a:t>
            </a:r>
            <a:r>
              <a:rPr lang="ru-RU" dirty="0"/>
              <a:t>, которая управляет открытием/блокированием </a:t>
            </a:r>
            <a:r>
              <a:rPr lang="ru-RU" dirty="0" err="1"/>
              <a:t>турникера</a:t>
            </a:r>
            <a:r>
              <a:rPr lang="ru-RU" dirty="0"/>
              <a:t> для доступа в помещение по предъявлению человеком электронного ключа. На рисунке показано три компоненты этой системы. Первая, </a:t>
            </a:r>
            <a:r>
              <a:rPr lang="en-US" dirty="0"/>
              <a:t> panel</a:t>
            </a:r>
            <a:r>
              <a:rPr lang="ru-RU" dirty="0"/>
              <a:t>, является устройством, у которого есть дисплей для отображения текущего состояния всей системы и устройство считывания электронного ключа. Исходно </a:t>
            </a:r>
            <a:r>
              <a:rPr lang="en-US" dirty="0"/>
              <a:t> panel </a:t>
            </a:r>
            <a:r>
              <a:rPr lang="ru-RU" dirty="0"/>
              <a:t> находится в состоянии </a:t>
            </a:r>
            <a:r>
              <a:rPr lang="en-US" dirty="0"/>
              <a:t>closed</a:t>
            </a:r>
            <a:r>
              <a:rPr lang="ru-RU" dirty="0"/>
              <a:t> (соответствующий световой сигнал отображается и на дисплее). После того как человек приложил к этому устройству электронный ключ и устройство считало с него информацию, </a:t>
            </a:r>
            <a:r>
              <a:rPr lang="en-US" dirty="0"/>
              <a:t> panel </a:t>
            </a:r>
            <a:r>
              <a:rPr lang="ru-RU" dirty="0"/>
              <a:t> посылает эту информацию в виде сообщения </a:t>
            </a:r>
            <a:r>
              <a:rPr lang="en-US" dirty="0"/>
              <a:t>verifying</a:t>
            </a:r>
            <a:r>
              <a:rPr lang="ru-RU" dirty="0"/>
              <a:t> второй компоненте - процессору ( </a:t>
            </a:r>
            <a:r>
              <a:rPr lang="en-US" dirty="0"/>
              <a:t>core</a:t>
            </a:r>
            <a:r>
              <a:rPr lang="ru-RU" dirty="0"/>
              <a:t> ) - и переходит в состояние </a:t>
            </a:r>
            <a:r>
              <a:rPr lang="en-US" dirty="0"/>
              <a:t> waiting</a:t>
            </a:r>
            <a:r>
              <a:rPr lang="ru-RU" dirty="0"/>
              <a:t>. Процессор до получения сообщения </a:t>
            </a:r>
            <a:r>
              <a:rPr lang="en-US" dirty="0"/>
              <a:t> verify</a:t>
            </a:r>
            <a:r>
              <a:rPr lang="ru-RU" dirty="0"/>
              <a:t> находится в состоянии </a:t>
            </a:r>
            <a:r>
              <a:rPr lang="en-US" dirty="0"/>
              <a:t>waiting</a:t>
            </a:r>
            <a:r>
              <a:rPr lang="ru-RU" dirty="0"/>
              <a:t>, а после получения этого сообщения он переходит в состояние </a:t>
            </a:r>
            <a:r>
              <a:rPr lang="en-US" dirty="0"/>
              <a:t> verifying</a:t>
            </a:r>
            <a:r>
              <a:rPr lang="ru-RU" dirty="0"/>
              <a:t>. После успешного окончания проверки данных электронного ключа процессор посылает компонентам </a:t>
            </a:r>
            <a:r>
              <a:rPr lang="en-US" dirty="0"/>
              <a:t>panel</a:t>
            </a:r>
            <a:r>
              <a:rPr lang="ru-RU" dirty="0"/>
              <a:t> и </a:t>
            </a:r>
            <a:r>
              <a:rPr lang="en-US" dirty="0" err="1"/>
              <a:t>turnstyle</a:t>
            </a:r>
            <a:r>
              <a:rPr lang="ru-RU" dirty="0"/>
              <a:t> сообщения </a:t>
            </a:r>
            <a:r>
              <a:rPr lang="en-US" dirty="0"/>
              <a:t>unlock</a:t>
            </a:r>
            <a:r>
              <a:rPr lang="ru-RU" dirty="0"/>
              <a:t> и переходит в состояние </a:t>
            </a:r>
            <a:r>
              <a:rPr lang="en-US" dirty="0"/>
              <a:t>enabled</a:t>
            </a:r>
            <a:r>
              <a:rPr lang="ru-RU" dirty="0"/>
              <a:t>. Компонента </a:t>
            </a:r>
            <a:r>
              <a:rPr lang="en-US" dirty="0"/>
              <a:t> panel </a:t>
            </a:r>
            <a:r>
              <a:rPr lang="ru-RU" dirty="0"/>
              <a:t> переходит в состояние </a:t>
            </a:r>
            <a:r>
              <a:rPr lang="en-US" dirty="0"/>
              <a:t>opened</a:t>
            </a:r>
            <a:r>
              <a:rPr lang="ru-RU" dirty="0"/>
              <a:t>. Третья компонента, </a:t>
            </a:r>
            <a:r>
              <a:rPr lang="en-US" dirty="0" err="1"/>
              <a:t>turnstyle</a:t>
            </a:r>
            <a:r>
              <a:rPr lang="ru-RU" dirty="0"/>
              <a:t>, до этого находилась в состоянии </a:t>
            </a:r>
            <a:r>
              <a:rPr lang="en-US" dirty="0"/>
              <a:t>close</a:t>
            </a:r>
            <a:r>
              <a:rPr lang="ru-RU" dirty="0"/>
              <a:t> и, получив сообщение </a:t>
            </a:r>
            <a:r>
              <a:rPr lang="en-US" dirty="0"/>
              <a:t>unlock</a:t>
            </a:r>
            <a:r>
              <a:rPr lang="ru-RU" dirty="0"/>
              <a:t>, открывается (переходит в состояние </a:t>
            </a:r>
            <a:r>
              <a:rPr lang="en-US" dirty="0"/>
              <a:t>open</a:t>
            </a:r>
            <a:r>
              <a:rPr lang="ru-RU" dirty="0"/>
              <a:t> ). Открытой она остается ровно </a:t>
            </a:r>
            <a:r>
              <a:rPr lang="en-US" dirty="0"/>
              <a:t>n</a:t>
            </a:r>
            <a:r>
              <a:rPr lang="ru-RU" dirty="0"/>
              <a:t> секунд, после чего процессор присылает ей команду </a:t>
            </a:r>
            <a:r>
              <a:rPr lang="en-US" dirty="0"/>
              <a:t>lock</a:t>
            </a:r>
            <a:r>
              <a:rPr lang="ru-RU" dirty="0"/>
              <a:t> и она закрывается - снова переходит в состояние </a:t>
            </a:r>
            <a:r>
              <a:rPr lang="en-US" dirty="0"/>
              <a:t>close</a:t>
            </a:r>
            <a:r>
              <a:rPr lang="ru-RU" dirty="0"/>
              <a:t>. Одновременно процессор посылает команду </a:t>
            </a:r>
            <a:r>
              <a:rPr lang="en-US" dirty="0"/>
              <a:t>lock</a:t>
            </a:r>
            <a:r>
              <a:rPr lang="ru-RU" dirty="0"/>
              <a:t> также и компоненте </a:t>
            </a:r>
            <a:r>
              <a:rPr lang="en-US" dirty="0"/>
              <a:t>panel</a:t>
            </a:r>
            <a:r>
              <a:rPr lang="ru-RU" dirty="0"/>
              <a:t>, которая переходит в свое исходное состояние </a:t>
            </a:r>
            <a:r>
              <a:rPr lang="en-US" dirty="0"/>
              <a:t>closed</a:t>
            </a:r>
            <a:r>
              <a:rPr lang="ru-RU" dirty="0"/>
              <a:t> и отображает световой сигнал </a:t>
            </a:r>
            <a:r>
              <a:rPr lang="en-US" dirty="0"/>
              <a:t>closed</a:t>
            </a:r>
            <a:r>
              <a:rPr lang="ru-RU" dirty="0"/>
              <a:t> на дисплее.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7719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2892346"/>
            <a:ext cx="7729728" cy="1188720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071A-CEC9-4F01-8DD6-38E2FDC9D0E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717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69</TotalTime>
  <Words>200</Words>
  <Application>Microsoft Office PowerPoint</Application>
  <PresentationFormat>Широкоэкранный</PresentationFormat>
  <Paragraphs>27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Corbel</vt:lpstr>
      <vt:lpstr>Gill Sans MT</vt:lpstr>
      <vt:lpstr>Times New Roman</vt:lpstr>
      <vt:lpstr>Parcel</vt:lpstr>
      <vt:lpstr>Временные диаграммы (timing diagrams)</vt:lpstr>
      <vt:lpstr> Временные диаграммы (timing diagrams) </vt:lpstr>
      <vt:lpstr>Первый стиль следует предпочесть, когда состояний немного, а второй стиль лучше подходит, когда количество состояний достаточно велико.    Временные ограничения записываются в фигурных скобках. Также на временных диаграммах могут быть указаны сообщения, инициирующие переход объекта из одного состояния в другое.</vt:lpstr>
      <vt:lpstr> Основные понятия временных диаграмм </vt:lpstr>
      <vt:lpstr>Презентация PowerPoint</vt:lpstr>
      <vt:lpstr>Временная диаграмма на примере работы турникета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Временные диаграммы (timing diagrams)</dc:title>
  <dc:creator>Компик</dc:creator>
  <cp:lastModifiedBy>Антон Воронцов</cp:lastModifiedBy>
  <cp:revision>7</cp:revision>
  <dcterms:created xsi:type="dcterms:W3CDTF">2019-10-20T19:09:34Z</dcterms:created>
  <dcterms:modified xsi:type="dcterms:W3CDTF">2019-10-21T08:29:43Z</dcterms:modified>
</cp:coreProperties>
</file>