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2F4D5D"/>
    <a:srgbClr val="3D647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BFD4D-0E0F-4596-9537-BEC352395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0E9F-55E5-4438-891D-28C916926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55F7-F27B-4D70-93FE-60CDC2CA8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38AE-8004-46AA-8554-0BCED7A30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ED30-93DA-450E-8C85-2FCF4498F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8E36-0BC0-4856-81E6-CDE58F497A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0E3F-01AF-4E6F-9A65-64B123CC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81C2-BA41-4C14-86D0-38AA9DF16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A3C-CE87-4ED9-A693-25D9BA48B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B84A-19A7-4D5D-85F1-72CA4C25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5307-033B-452C-BE89-9226F5B94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1B9C15D-19A5-41E3-90A7-070B1239F6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2204864"/>
            <a:ext cx="7692008" cy="2448272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tx1">
                    <a:lumMod val="6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</a:rPr>
              <a:t>Презентація курсової роботи</a:t>
            </a:r>
            <a:br>
              <a:rPr lang="uk-UA" dirty="0" smtClean="0">
                <a:solidFill>
                  <a:schemeClr val="tx1">
                    <a:lumMod val="65000"/>
                  </a:schemeClr>
                </a:solidFill>
                <a:effectLst>
                  <a:outerShdw blurRad="50800" dist="38100" algn="l" rotWithShape="0">
                    <a:prstClr val="black"/>
                  </a:outerShdw>
                </a:effectLst>
              </a:rPr>
            </a:br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«Програма для наближеного обчислення визначених табличних інтегралів»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445224"/>
            <a:ext cx="4320480" cy="504056"/>
          </a:xfrm>
        </p:spPr>
        <p:txBody>
          <a:bodyPr>
            <a:normAutofit fontScale="92500"/>
          </a:bodyPr>
          <a:lstStyle/>
          <a:p>
            <a:r>
              <a:rPr lang="uk-UA" dirty="0" err="1" smtClean="0">
                <a:solidFill>
                  <a:schemeClr val="tx1">
                    <a:lumMod val="65000"/>
                  </a:schemeClr>
                </a:solidFill>
              </a:rPr>
              <a:t>Рижковського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 Антона Олеговича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7251" y="764704"/>
            <a:ext cx="64807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Висновок </a:t>
            </a:r>
            <a:b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Отже, у висновку можна сказати, </a:t>
            </a: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 в</a:t>
            </a: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процесі розробки  програми було </a:t>
            </a:r>
            <a:r>
              <a:rPr lang="uk-UA" sz="2000" dirty="0" err="1">
                <a:solidFill>
                  <a:schemeClr val="tx1">
                    <a:lumMod val="65000"/>
                  </a:schemeClr>
                </a:solidFill>
              </a:rPr>
              <a:t>виріш</a:t>
            </a:r>
            <a:r>
              <a:rPr lang="ru-RU" sz="2000" dirty="0">
                <a:solidFill>
                  <a:schemeClr val="tx1">
                    <a:lumMod val="65000"/>
                  </a:schemeClr>
                </a:solidFill>
              </a:rPr>
              <a:t>е</a:t>
            </a:r>
            <a:r>
              <a:rPr lang="uk-UA" sz="2000" dirty="0" err="1">
                <a:solidFill>
                  <a:schemeClr val="tx1">
                    <a:lumMod val="65000"/>
                  </a:schemeClr>
                </a:solidFill>
              </a:rPr>
              <a:t>но</a:t>
            </a: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 поставлену задачу .</a:t>
            </a:r>
          </a:p>
          <a:p>
            <a:pPr>
              <a:lnSpc>
                <a:spcPct val="150000"/>
              </a:lnSpc>
            </a:pP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Але, незважаючи на це, програму в подальшому можна вдосконалити, а насамперед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uk-UA" sz="2000" dirty="0" err="1" smtClean="0">
                <a:solidFill>
                  <a:schemeClr val="tx1">
                    <a:lumMod val="65000"/>
                  </a:schemeClr>
                </a:solidFill>
              </a:rPr>
              <a:t>такимими</a:t>
            </a: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 речами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:</a:t>
            </a:r>
            <a:endParaRPr lang="uk-UA" sz="2000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додати інші підінтегральні функції;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uk-UA" sz="2000" dirty="0">
                <a:solidFill>
                  <a:schemeClr val="tx1">
                    <a:lumMod val="65000"/>
                  </a:schemeClr>
                </a:solidFill>
              </a:rPr>
              <a:t>додати метод для обчислення подвійних інтегралів.</a:t>
            </a:r>
          </a:p>
          <a:p>
            <a:pPr algn="ctr">
              <a:lnSpc>
                <a:spcPct val="150000"/>
              </a:lnSpc>
            </a:pPr>
            <a:r>
              <a:rPr lang="uk-UA" sz="2000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8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924944"/>
            <a:ext cx="7315200" cy="936104"/>
          </a:xfrm>
        </p:spPr>
        <p:txBody>
          <a:bodyPr>
            <a:normAutofit/>
          </a:bodyPr>
          <a:lstStyle/>
          <a:p>
            <a:pPr algn="ctr"/>
            <a:r>
              <a:rPr lang="uk-UA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Кінець</a:t>
            </a:r>
            <a:endParaRPr lang="uk-UA" sz="5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315200" cy="1080119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Зміст роботи: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8841"/>
            <a:ext cx="7315200" cy="4320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Вступ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Завдання та мета роботи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Проектування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Метод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“</a:t>
            </a:r>
            <a:r>
              <a:rPr lang="uk-UA" sz="2400" dirty="0" err="1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Сімпсона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”</a:t>
            </a:r>
            <a:endParaRPr lang="uk-UA" sz="2400" dirty="0" smtClean="0">
              <a:solidFill>
                <a:schemeClr val="tx1">
                  <a:lumMod val="65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Використання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Висновок</a:t>
            </a:r>
            <a:endParaRPr lang="ru-RU" sz="24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315200" cy="1008111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Вступ: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2857"/>
            <a:ext cx="7315200" cy="4176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ри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розвязанні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великої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кількості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однотипних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задач,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зводяться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до одного і 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того ж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кроку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,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наприклад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до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знаходження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визначеного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інтеграла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краще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вирішити цей крок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на ЕОМ,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ніж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затратити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набагато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більше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часу на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його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розвязок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вручну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. Тому, 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ля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економії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часу,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доцільно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використовувати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програми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дозволяють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це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</a:schemeClr>
                </a:solidFill>
              </a:rPr>
              <a:t>зробити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96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700808"/>
            <a:ext cx="7315200" cy="4608553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uk-UA" sz="2400" dirty="0">
                <a:solidFill>
                  <a:schemeClr val="tx1">
                    <a:lumMod val="65000"/>
                  </a:schemeClr>
                </a:solidFill>
              </a:rPr>
              <a:t>Написати програму для наближеного обчислення визначених інтегралів.</a:t>
            </a:r>
          </a:p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endParaRPr lang="uk-UA" dirty="0"/>
          </a:p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692697"/>
            <a:ext cx="7315200" cy="864096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Завдання:</a:t>
            </a:r>
            <a:endParaRPr lang="uk-UA" i="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24944"/>
            <a:ext cx="4400153" cy="35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7315200" cy="100811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Мета роботи: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916832"/>
            <a:ext cx="7543800" cy="41064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smtClean="0">
                <a:solidFill>
                  <a:schemeClr val="tx1">
                    <a:lumMod val="65000"/>
                  </a:schemeClr>
                </a:solidFill>
              </a:rPr>
              <a:t>Мета проекту </a:t>
            </a:r>
            <a:r>
              <a:rPr lang="ru-RU" sz="2400" dirty="0" err="1" smtClean="0">
                <a:solidFill>
                  <a:schemeClr val="tx1">
                    <a:lumMod val="65000"/>
                  </a:schemeClr>
                </a:solidFill>
              </a:rPr>
              <a:t>полягає</a:t>
            </a:r>
            <a:r>
              <a:rPr lang="ru-RU" sz="2400" dirty="0" smtClean="0">
                <a:solidFill>
                  <a:schemeClr val="tx1">
                    <a:lumMod val="65000"/>
                  </a:schemeClr>
                </a:solidFill>
              </a:rPr>
              <a:t> в </a:t>
            </a:r>
            <a:r>
              <a:rPr lang="ru-RU" sz="2400" dirty="0" err="1" smtClean="0">
                <a:solidFill>
                  <a:schemeClr val="tx1">
                    <a:lumMod val="65000"/>
                  </a:schemeClr>
                </a:solidFill>
              </a:rPr>
              <a:t>полегшенні</a:t>
            </a:r>
            <a:r>
              <a:rPr lang="ru-RU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65000"/>
                  </a:schemeClr>
                </a:solidFill>
              </a:rPr>
              <a:t>знаходження</a:t>
            </a:r>
            <a:r>
              <a:rPr lang="ru-RU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65000"/>
                  </a:schemeClr>
                </a:solidFill>
              </a:rPr>
              <a:t>визначених</a:t>
            </a:r>
            <a:r>
              <a:rPr lang="ru-RU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65000"/>
                  </a:schemeClr>
                </a:solidFill>
              </a:rPr>
              <a:t>інтегралів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uk-UA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56992"/>
            <a:ext cx="295959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280920" cy="133238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Проектування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844824"/>
            <a:ext cx="7543800" cy="4178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1">
                    <a:lumMod val="65000"/>
                  </a:schemeClr>
                </a:solidFill>
              </a:rPr>
              <a:t>Середови</a:t>
            </a:r>
            <a:r>
              <a:rPr lang="uk-UA" sz="2400" b="1" dirty="0">
                <a:solidFill>
                  <a:schemeClr val="tx1">
                    <a:lumMod val="65000"/>
                  </a:schemeClr>
                </a:solidFill>
              </a:rPr>
              <a:t>ще розробки:</a:t>
            </a:r>
            <a:r>
              <a:rPr lang="uk-UA" sz="2400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Microsoft Visual Studio 2010 </a:t>
            </a:r>
            <a:r>
              <a:rPr lang="uk-UA" sz="2400" dirty="0" err="1">
                <a:solidFill>
                  <a:schemeClr val="tx1">
                    <a:lumMod val="65000"/>
                  </a:schemeClr>
                </a:solidFill>
              </a:rPr>
              <a:t>Professio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nal</a:t>
            </a: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b="1" dirty="0">
                <a:solidFill>
                  <a:schemeClr val="tx1">
                    <a:lumMod val="65000"/>
                  </a:schemeClr>
                </a:solidFill>
              </a:rPr>
              <a:t>Мова програмування:</a:t>
            </a:r>
            <a:r>
              <a:rPr lang="uk-UA" sz="2400" dirty="0">
                <a:solidFill>
                  <a:schemeClr val="tx1">
                    <a:lumMod val="65000"/>
                  </a:schemeClr>
                </a:solidFill>
              </a:rPr>
              <a:t> C</a:t>
            </a: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</a:rPr>
              <a:t>#</a:t>
            </a:r>
            <a:endParaRPr lang="en-US" sz="24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b="1" dirty="0" smtClean="0">
                <a:solidFill>
                  <a:schemeClr val="tx1">
                    <a:lumMod val="65000"/>
                  </a:schemeClr>
                </a:solidFill>
              </a:rPr>
              <a:t>Математичний метод:</a:t>
            </a: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2400" dirty="0" err="1" smtClean="0">
                <a:solidFill>
                  <a:schemeClr val="tx1">
                    <a:lumMod val="65000"/>
                  </a:schemeClr>
                </a:solidFill>
              </a:rPr>
              <a:t>метод</a:t>
            </a: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“</a:t>
            </a:r>
            <a:r>
              <a:rPr lang="uk-UA" sz="2400" dirty="0" err="1" smtClean="0">
                <a:solidFill>
                  <a:schemeClr val="tx1">
                    <a:lumMod val="65000"/>
                  </a:schemeClr>
                </a:solidFill>
              </a:rPr>
              <a:t>Сімпсона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uk-UA" sz="2400" b="1" dirty="0" smtClean="0">
                <a:solidFill>
                  <a:schemeClr val="tx1">
                    <a:lumMod val="65000"/>
                  </a:schemeClr>
                </a:solidFill>
              </a:rPr>
              <a:t>Форма проекту:</a:t>
            </a:r>
            <a:r>
              <a:rPr lang="uk-UA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Windows Forms Application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63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52400"/>
            <a:ext cx="8136904" cy="118836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Метод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“</a:t>
            </a:r>
            <a:r>
              <a:rPr lang="uk-UA" dirty="0" err="1" smtClean="0">
                <a:solidFill>
                  <a:schemeClr val="tx1">
                    <a:lumMod val="65000"/>
                  </a:schemeClr>
                </a:solidFill>
              </a:rPr>
              <a:t>Сімпсона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”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700808"/>
            <a:ext cx="7543800" cy="43225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>
                <a:solidFill>
                  <a:schemeClr val="tx1">
                    <a:lumMod val="65000"/>
                  </a:schemeClr>
                </a:solidFill>
              </a:rPr>
              <a:t>Використавши три точки відрізка інтегрування, можна замінити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підінтегральну </a:t>
            </a:r>
            <a:r>
              <a:rPr lang="uk-UA" dirty="0">
                <a:solidFill>
                  <a:schemeClr val="tx1">
                    <a:lumMod val="65000"/>
                  </a:schemeClr>
                </a:solidFill>
              </a:rPr>
              <a:t>функцію параболою. Звичайно, в якості таких точок 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використовують </a:t>
            </a:r>
            <a:r>
              <a:rPr lang="uk-UA" dirty="0">
                <a:solidFill>
                  <a:schemeClr val="tx1">
                    <a:lumMod val="65000"/>
                  </a:schemeClr>
                </a:solidFill>
              </a:rPr>
              <a:t>кінці відрізка і його середню точку. У цьому випадку формула має дуже простий вигляд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                  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97152"/>
            <a:ext cx="532859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532440" cy="18364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Синтаксис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: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uk-UA" dirty="0" smtClean="0">
                <a:solidFill>
                  <a:schemeClr val="tx1">
                    <a:lumMod val="6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844824"/>
            <a:ext cx="7543800" cy="4178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^ ─ степінь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/ ─ ділення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c</a:t>
            </a: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 ─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a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sqrt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─ корінь квадратний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exp</a:t>
            </a: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x</a:t>
            </a: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) ─ </a:t>
            </a:r>
            <a:r>
              <a:rPr lang="uk-UA" b="1" dirty="0" smtClean="0">
                <a:solidFill>
                  <a:schemeClr val="tx1">
                    <a:lumMod val="65000"/>
                  </a:schemeClr>
                </a:solidFill>
              </a:rPr>
              <a:t>експонента</a:t>
            </a: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 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b="1" dirty="0">
                <a:solidFill>
                  <a:schemeClr val="tx1">
                    <a:lumMod val="65000"/>
                  </a:schemeClr>
                </a:solidFill>
              </a:rPr>
              <a:t>Якщо в чисельнику, чи знаменнику присутній вираз, то він береться в (  )</a:t>
            </a:r>
            <a:endParaRPr lang="uk-UA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26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532440" cy="1476400"/>
          </a:xfrm>
        </p:spPr>
        <p:txBody>
          <a:bodyPr/>
          <a:lstStyle/>
          <a:p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Використання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:</a:t>
            </a:r>
            <a:r>
              <a:rPr lang="uk-UA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Рисунок 1" descr="Integ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8" y="1952419"/>
            <a:ext cx="80402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167</TotalTime>
  <Words>196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Презентація курсової роботи «Програма для наближеного обчислення визначених табличних інтегралів»</vt:lpstr>
      <vt:lpstr>Зміст роботи:</vt:lpstr>
      <vt:lpstr>Вступ:</vt:lpstr>
      <vt:lpstr>Завдання:</vt:lpstr>
      <vt:lpstr> Мета роботи:</vt:lpstr>
      <vt:lpstr>  Проектування:</vt:lpstr>
      <vt:lpstr>  Метод “Сімпсона”:</vt:lpstr>
      <vt:lpstr>  Синтаксис: </vt:lpstr>
      <vt:lpstr>Використання: </vt:lpstr>
      <vt:lpstr>Презентация PowerPoint</vt:lpstr>
      <vt:lpstr>Кінець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на тему «Використання інформаційно-комунікаційних технологій у професійній підготовці учнів ПТНЗ»</dc:title>
  <dc:creator>Nikolay</dc:creator>
  <cp:lastModifiedBy>oleg</cp:lastModifiedBy>
  <cp:revision>25</cp:revision>
  <dcterms:created xsi:type="dcterms:W3CDTF">2011-12-20T09:43:00Z</dcterms:created>
  <dcterms:modified xsi:type="dcterms:W3CDTF">2013-05-27T07:50:47Z</dcterms:modified>
</cp:coreProperties>
</file>