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80" r:id="rId11"/>
    <p:sldId id="281" r:id="rId12"/>
    <p:sldId id="279" r:id="rId13"/>
    <p:sldId id="275" r:id="rId14"/>
    <p:sldId id="264" r:id="rId15"/>
    <p:sldId id="276" r:id="rId16"/>
    <p:sldId id="277" r:id="rId17"/>
    <p:sldId id="265" r:id="rId18"/>
    <p:sldId id="266" r:id="rId19"/>
  </p:sldIdLst>
  <p:sldSz cx="9144000" cy="6858000" type="screen4x3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476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3490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3075205240"/>
              </p:ext>
            </p:extLst>
          </p:nvPr>
        </p:nvGraphicFramePr>
        <p:xfrm>
          <a:off x="952500" y="2058925"/>
          <a:ext cx="7239000" cy="1259526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отобрежение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392672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</a:t>
            </a:r>
            <a:r>
              <a:rPr lang="ru-RU" dirty="0" err="1" smtClean="0"/>
              <a:t>эксземпляр</a:t>
            </a:r>
            <a:r>
              <a:rPr lang="ru-RU" dirty="0" smtClean="0"/>
              <a:t>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/>
              <a:t>м</a:t>
            </a:r>
            <a:r>
              <a:rPr lang="ru-RU" dirty="0" err="1" smtClean="0"/>
              <a:t>атеризованное</a:t>
            </a:r>
            <a:r>
              <a:rPr lang="ru-RU" dirty="0" smtClean="0"/>
              <a:t> 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465</Words>
  <Application>Microsoft Office PowerPoint</Application>
  <PresentationFormat>Экран (4:3)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Roboto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Биллинговая система (источник данных)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24</cp:revision>
  <dcterms:modified xsi:type="dcterms:W3CDTF">2024-03-17T09:59:34Z</dcterms:modified>
</cp:coreProperties>
</file>