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ritishAirwaysReviews_170716600823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4906D5-874D-4D52-A344-1EE0138CEE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British Airways Reviews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8D6835-A2D4-496A-9212-199989BC130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4/27/2024 7:51:31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7D4F82F0-8CA6-450C-952D-FB868DD0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0" y="0"/>
            <a:ext cx="10986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3" name="slide3">
            <a:extLst>
              <a:ext uri="{FF2B5EF4-FFF2-40B4-BE49-F238E27FC236}">
                <a16:creationId xmlns:a16="http://schemas.microsoft.com/office/drawing/2014/main" id="{B643FE6B-30F9-4383-9FF1-9290F2BBF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76" y="0"/>
            <a:ext cx="11117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craft" id="4" name="slide4">
            <a:extLst>
              <a:ext uri="{FF2B5EF4-FFF2-40B4-BE49-F238E27FC236}">
                <a16:creationId xmlns:a16="http://schemas.microsoft.com/office/drawing/2014/main" id="{4A31EA36-3F46-4C6C-9E2D-EEB7F40F0D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257"/>
            <a:ext cx="12192000" cy="27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B67EDFE1-461F-4EFC-B813-E015347F6B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98425"/>
            <a:ext cx="11423650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" id="6" name="slide6">
            <a:extLst>
              <a:ext uri="{FF2B5EF4-FFF2-40B4-BE49-F238E27FC236}">
                <a16:creationId xmlns:a16="http://schemas.microsoft.com/office/drawing/2014/main" id="{8442FDF5-015C-43E9-9CD8-00DA6CCB32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955925"/>
            <a:ext cx="10134600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2024-04-27T07:51:32Z</dcterms:created>
  <dcterms:modified xsi:type="dcterms:W3CDTF">2024-04-27T07:51:32Z</dcterms:modified>
</cp:coreProperties>
</file>