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15A-D030-4F48-B569-8E762CB715A4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1A12-2E2B-43F1-ABD3-78E950EAC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28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15A-D030-4F48-B569-8E762CB715A4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1A12-2E2B-43F1-ABD3-78E950EAC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76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15A-D030-4F48-B569-8E762CB715A4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1A12-2E2B-43F1-ABD3-78E950EAC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0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15A-D030-4F48-B569-8E762CB715A4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1A12-2E2B-43F1-ABD3-78E950EAC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81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15A-D030-4F48-B569-8E762CB715A4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1A12-2E2B-43F1-ABD3-78E950EAC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545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15A-D030-4F48-B569-8E762CB715A4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1A12-2E2B-43F1-ABD3-78E950EAC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81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15A-D030-4F48-B569-8E762CB715A4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1A12-2E2B-43F1-ABD3-78E950EAC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31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15A-D030-4F48-B569-8E762CB715A4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1A12-2E2B-43F1-ABD3-78E950EAC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68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15A-D030-4F48-B569-8E762CB715A4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1A12-2E2B-43F1-ABD3-78E950EAC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93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15A-D030-4F48-B569-8E762CB715A4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1A12-2E2B-43F1-ABD3-78E950EAC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50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115A-D030-4F48-B569-8E762CB715A4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1A12-2E2B-43F1-ABD3-78E950EAC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3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0115A-D030-4F48-B569-8E762CB715A4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1A12-2E2B-43F1-ABD3-78E950EAC9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00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t.top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Geometry dash</a:t>
            </a:r>
            <a:endParaRPr lang="ru-RU" dirty="0"/>
          </a:p>
        </p:txBody>
      </p:sp>
      <p:sp>
        <p:nvSpPr>
          <p:cNvPr id="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8357936" y="4892842"/>
            <a:ext cx="3834063" cy="152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Выполнил ученик «Яндекс лицея»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Макаренко Антон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939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88" y="2214562"/>
            <a:ext cx="105060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7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Главные классы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2338973"/>
            <a:ext cx="5492672" cy="4351338"/>
          </a:xfrm>
        </p:spPr>
      </p:pic>
      <p:sp>
        <p:nvSpPr>
          <p:cNvPr id="4" name="AutoShape 2" descr="blob:https://web.telegram.org/f6f6b239-fdd8-4368-a8e2-f5d69b3ce1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26" y="2995404"/>
            <a:ext cx="5372100" cy="3038475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29826" y="905858"/>
            <a:ext cx="5779939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указывает, что спрайты из группы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floor_blocks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должны удаляться при столкновении. - [0]: Поскольку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spritecollide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возвращает список, мы берем первый элемент списка (первый спрайт, с которым произошло столкновение). - .</a:t>
            </a:r>
            <a:r>
              <a:rPr kumimoji="0" lang="ru-RU" altLang="ru-RU" sz="1200" b="1" i="0" u="sng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rect.top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Это верхняя граница </a:t>
            </a:r>
            <a:r>
              <a:rPr lang="ru-RU" altLang="ru-RU" sz="1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героя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 которым произошло столкновение. - 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self.rect.bottom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Устанавливает нижнюю границу прямоугольника текущего спрайта (</a:t>
            </a:r>
            <a:r>
              <a:rPr kumimoji="0" lang="ru-RU" altLang="ru-RU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kumimoji="0" lang="ru-RU" altLang="ru-RU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на уровень верхней границы спрайта, с которым произошло столкновение. Это используется для того, чтобы персонаж "стоял" на платформе и не проваливался сквозь нее. </a:t>
            </a:r>
            <a:endParaRPr kumimoji="0" lang="ru-RU" altLang="ru-RU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5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9252" y="26110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 smtClean="0"/>
              <a:t>Давайте поиграем</a:t>
            </a:r>
            <a:endParaRPr lang="ru-RU" sz="6600" b="1" dirty="0"/>
          </a:p>
        </p:txBody>
      </p:sp>
      <p:sp>
        <p:nvSpPr>
          <p:cNvPr id="4" name="AutoShape 2" descr="blob:https://web.telegram.org/f6f6b239-fdd8-4368-a8e2-f5d69b3ce137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3855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108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Geometry dash</vt:lpstr>
      <vt:lpstr>База данных</vt:lpstr>
      <vt:lpstr>Главные классы</vt:lpstr>
      <vt:lpstr>Давайте поиграем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</dc:title>
  <dc:creator>Children</dc:creator>
  <cp:lastModifiedBy>Children</cp:lastModifiedBy>
  <cp:revision>5</cp:revision>
  <dcterms:created xsi:type="dcterms:W3CDTF">2025-02-11T10:39:57Z</dcterms:created>
  <dcterms:modified xsi:type="dcterms:W3CDTF">2025-02-11T11:44:25Z</dcterms:modified>
</cp:coreProperties>
</file>