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1F2BD-9F1A-41E3-9C0C-3740D4985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6F6974-6FBF-4D0E-81F6-0207A93CA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D68A3-01FF-4915-807C-380CA6A7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C24-94DC-4E80-BDD9-341577388E45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F7FEFF-21C1-4C56-934A-F7221BDC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D88598-342A-44D5-A115-50B3D1F0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05EF-98EE-4E00-8FA5-7E9FA0FE5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83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BD948-F81F-4940-B5B7-AE7E4D43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84C8F9-9E40-4838-9768-3FFFB2B5A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606719-18FF-44D3-B4A4-90B11E97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C24-94DC-4E80-BDD9-341577388E45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7075FD-4474-448B-818D-81971EEE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59F6F0-807C-4535-AC49-AA47B281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05EF-98EE-4E00-8FA5-7E9FA0FE5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47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60A093-0FA0-415F-BD06-C457FC958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3E3CF2-D80C-4B84-9BB4-95D0979D3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14898E-B55A-4AC1-89C2-1B0CF889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C24-94DC-4E80-BDD9-341577388E45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68791A-17E4-43F3-9FCB-3B7C2524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A689B9-1C0D-49BE-9582-4A303ACB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05EF-98EE-4E00-8FA5-7E9FA0FE5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64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5E68C-8C76-4A36-9346-E52292B3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CF8572-67BC-4FF8-9773-5270EDE3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1513E4-913C-441C-9C89-4B839271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C24-94DC-4E80-BDD9-341577388E45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B5BA73-1F94-4BF4-B30B-91E55E11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5E767F-A518-4B84-AE77-64C3AE67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05EF-98EE-4E00-8FA5-7E9FA0FE5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09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7FAAA-DF9F-40FC-A8D8-827728FC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3A4B0D-FC36-40A2-B66E-154E67C7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6F3113-9941-46C9-96FB-B39CD410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C24-94DC-4E80-BDD9-341577388E45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0D9F8-85FC-4E2D-8DA9-9FCC409F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51A4AE-4764-45D0-87F8-6F62B07B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05EF-98EE-4E00-8FA5-7E9FA0FE5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8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1A18E-1497-496E-A52F-72307D7F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CABD0D-07DB-4900-8142-CC60D602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ED4D61-2A29-453B-9395-94218B0F2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83895B-48CE-41FE-ADEC-E126EECB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C24-94DC-4E80-BDD9-341577388E45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CBD821-8028-4038-9790-386C92A9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28FF1D-BD4A-4B06-B1DE-1789C9F2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05EF-98EE-4E00-8FA5-7E9FA0FE5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86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7957A-29C7-4800-A5CD-E9F01230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E00295-D469-4722-82BD-EF33E0247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2E5982-24FB-41ED-AB94-BD4CA5532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FCEB06-BFBE-4D2C-86EB-6E85D24A7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A60E59-1BD8-41A6-9A39-28B64E6F5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1F5573-C9F8-4402-A497-878B86B4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C24-94DC-4E80-BDD9-341577388E45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BC7097-5D5C-4AB9-BA77-1FC7CC38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755D66-DCA4-4993-91E8-FB62AC5F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05EF-98EE-4E00-8FA5-7E9FA0FE5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57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D26D1-20CF-4AF2-919F-449B25E6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A3CDE8-4AEA-4A95-9B90-87818C59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C24-94DC-4E80-BDD9-341577388E45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3742D2-E816-43EB-AAB9-C254948D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4CDB49-00E6-48B2-84CC-ED95F197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05EF-98EE-4E00-8FA5-7E9FA0FE5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02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742ED6-822A-463F-87A3-A97E1EC0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C24-94DC-4E80-BDD9-341577388E45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B0C0CE-F8FA-4ACC-A453-C87F4DB2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6BE624-856C-4EF0-A52D-18C299E3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05EF-98EE-4E00-8FA5-7E9FA0FE5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59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EB70A-A549-426F-A803-D9F3E823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0C4F74-E187-4AD9-A6F5-A711E269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78F568-375E-455F-8308-5A496B602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DA171D-9FDB-43B4-97D2-853FEE43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C24-94DC-4E80-BDD9-341577388E45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C0F498-11E3-45C1-ACE8-77DFC96B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C0C96B-79FE-42A2-A3E9-FFD88FA3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05EF-98EE-4E00-8FA5-7E9FA0FE5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88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F028B-E721-4B23-845E-2077B839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63A3E2-70CC-4276-98F6-AE5C3ED88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6DDBB5-EB5A-4314-950A-0D029D851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0C30F-528A-4D27-BA0C-F575B763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CC24-94DC-4E80-BDD9-341577388E45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CDBE4E-2B65-473D-B567-282DDDD5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277979-042A-4789-9D31-5B12E1BE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05EF-98EE-4E00-8FA5-7E9FA0FE5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46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65C6C-A16C-4FB8-972F-1EA3E6D3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8AB898-D5B8-4DB5-BF05-E7D24949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7A6E29-B5A6-4391-8EC1-A68B6E0CE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9CC24-94DC-4E80-BDD9-341577388E45}" type="datetimeFigureOut">
              <a:rPr lang="ru-RU" smtClean="0"/>
              <a:t>14.01.2022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42DA70-9D3F-4F5F-B969-F8201255D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4BCA45-C523-4CAA-A5BF-DC19648DD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05EF-98EE-4E00-8FA5-7E9FA0FE5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93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C9949-1DD9-4FF2-B0CD-43B09D877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690" y="590062"/>
            <a:ext cx="5409655" cy="2838938"/>
          </a:xfrm>
        </p:spPr>
        <p:txBody>
          <a:bodyPr>
            <a:normAutofit fontScale="90000"/>
          </a:bodyPr>
          <a:lstStyle/>
          <a:p>
            <a:pPr algn="l"/>
            <a:r>
              <a:rPr lang="ru-RU" sz="5600" dirty="0">
                <a:solidFill>
                  <a:srgbClr val="FFFFFF"/>
                </a:solidFill>
              </a:rPr>
              <a:t>Создание интерактивного журнала</a:t>
            </a:r>
            <a:br>
              <a:rPr lang="ru-RU" sz="4800" dirty="0">
                <a:solidFill>
                  <a:srgbClr val="FFFFFF"/>
                </a:solidFill>
              </a:rPr>
            </a:br>
            <a:endParaRPr lang="ru-RU" sz="48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473FF4-16BE-45AF-80F2-7015FE231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ru-RU" sz="5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Команда-19</a:t>
            </a:r>
          </a:p>
          <a:p>
            <a:pPr algn="r"/>
            <a:endParaRPr lang="ru-RU" sz="2000" dirty="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95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20F50-C057-4C96-9CDF-32FECE23BEA3}"/>
              </a:ext>
            </a:extLst>
          </p:cNvPr>
          <p:cNvSpPr txBox="1"/>
          <p:nvPr/>
        </p:nvSpPr>
        <p:spPr>
          <a:xfrm>
            <a:off x="6141245" y="2254123"/>
            <a:ext cx="4896181" cy="2342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000" dirty="0"/>
              <a:t>	</a:t>
            </a:r>
            <a:r>
              <a:rPr lang="ru-RU" sz="2400" dirty="0"/>
              <a:t>Оформить лекцию под формат интерактивного журнала, для лучшего освоения материала курса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5E5BAC3-449B-42D8-BEBD-113D60F5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1" y="1068210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5200" dirty="0">
                <a:solidFill>
                  <a:srgbClr val="FFFFFF"/>
                </a:solidFill>
              </a:rPr>
              <a:t>Цель проекта 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52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39878CD-C61D-484B-95B5-38CB48235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36" b="-1"/>
          <a:stretch/>
        </p:blipFill>
        <p:spPr>
          <a:xfrm>
            <a:off x="814081" y="903517"/>
            <a:ext cx="10563834" cy="5780979"/>
          </a:xfrm>
          <a:prstGeom prst="rect">
            <a:avLst/>
          </a:prstGeom>
        </p:spPr>
      </p:pic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D4CDEDFE-BA1F-4ABD-B07B-2717FAEA1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2553" y="164172"/>
            <a:ext cx="12877101" cy="730014"/>
          </a:xfrm>
        </p:spPr>
        <p:txBody>
          <a:bodyPr anchor="b"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</a:rPr>
              <a:t>Проблемы текущей реализации </a:t>
            </a:r>
          </a:p>
        </p:txBody>
      </p:sp>
    </p:spTree>
    <p:extLst>
      <p:ext uri="{BB962C8B-B14F-4D97-AF65-F5344CB8AC3E}">
        <p14:creationId xmlns:p14="http://schemas.microsoft.com/office/powerpoint/2010/main" val="47402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7970653-A2CE-4760-A634-C781F4381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9" r="5319"/>
          <a:stretch/>
        </p:blipFill>
        <p:spPr>
          <a:xfrm>
            <a:off x="927894" y="970073"/>
            <a:ext cx="10336211" cy="5656414"/>
          </a:xfrm>
          <a:prstGeom prst="rect">
            <a:avLst/>
          </a:prstGeom>
        </p:spPr>
      </p:pic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4D6897E-3CEF-4481-A06D-7265ECFA20B3}"/>
              </a:ext>
            </a:extLst>
          </p:cNvPr>
          <p:cNvSpPr txBox="1">
            <a:spLocks/>
          </p:cNvSpPr>
          <p:nvPr/>
        </p:nvSpPr>
        <p:spPr>
          <a:xfrm>
            <a:off x="4079502" y="206346"/>
            <a:ext cx="3891144" cy="730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FFFFFF"/>
                </a:solidFill>
              </a:rPr>
              <a:t>Наше решение </a:t>
            </a:r>
          </a:p>
        </p:txBody>
      </p:sp>
    </p:spTree>
    <p:extLst>
      <p:ext uri="{BB962C8B-B14F-4D97-AF65-F5344CB8AC3E}">
        <p14:creationId xmlns:p14="http://schemas.microsoft.com/office/powerpoint/2010/main" val="313902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3B55F5F5-CD3E-4E03-952B-01EE483D8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888057">
            <a:off x="8150726" y="138559"/>
            <a:ext cx="2604116" cy="28873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DA073B-87D5-42D9-87FB-A3448E3D2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17" y="1532731"/>
            <a:ext cx="4013200" cy="4449763"/>
          </a:xfrm>
          <a:prstGeom prst="rect">
            <a:avLst/>
          </a:prstGeom>
        </p:spPr>
      </p:pic>
      <p:pic>
        <p:nvPicPr>
          <p:cNvPr id="1028" name="Picture 4" descr="Изображение выглядит как текст, знак&#10;&#10;Автоматически созданное описание">
            <a:extLst>
              <a:ext uri="{FF2B5EF4-FFF2-40B4-BE49-F238E27FC236}">
                <a16:creationId xmlns:a16="http://schemas.microsoft.com/office/drawing/2014/main" id="{F3D6B695-2123-4E3F-B406-B8759AA33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5142" y="1690688"/>
            <a:ext cx="4121150" cy="444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2EE2871-AE27-424E-A9F0-878F51FD1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0759" y="624200"/>
            <a:ext cx="1924050" cy="19161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56C7A-E055-4C1F-BE23-3398C930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Технологический</a:t>
            </a:r>
            <a:r>
              <a:rPr lang="en-US" dirty="0"/>
              <a:t> </a:t>
            </a:r>
            <a:r>
              <a:rPr lang="en-US" dirty="0" err="1"/>
              <a:t>стек</a:t>
            </a:r>
            <a:endParaRPr lang="en-US" dirty="0"/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FE0D4EE1-D3C8-469C-9074-6FE4966E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992192">
            <a:off x="6563881" y="2902958"/>
            <a:ext cx="3456086" cy="3832045"/>
          </a:xfrm>
          <a:prstGeom prst="rect">
            <a:avLst/>
          </a:prstGeom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E498F043-FD43-45ED-A074-97E960574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634" b="82254" l="11281" r="36245">
                        <a14:foregroundMark x1="19651" y1="17183" x2="19651" y2="17183"/>
                        <a14:foregroundMark x1="18980" y1="16056" x2="18850" y2="19437"/>
                        <a14:foregroundMark x1="16885" y1="80704" x2="17249" y2="81972"/>
                        <a14:foregroundMark x1="17394" y1="82254" x2="16739" y2="82254"/>
                        <a14:foregroundMark x1="17540" y1="59577" x2="18850" y2="51408"/>
                        <a14:foregroundMark x1="29258" y1="50563" x2="29258" y2="50563"/>
                        <a14:foregroundMark x1="29258" y1="30141" x2="29258" y2="30141"/>
                        <a14:backgroundMark x1="19068" y1="15634" x2="19068" y2="15634"/>
                        <a14:backgroundMark x1="19068" y1="16056" x2="19068" y2="16056"/>
                        <a14:backgroundMark x1="18923" y1="15915" x2="18923" y2="15915"/>
                        <a14:backgroundMark x1="18923" y1="16197" x2="18923" y2="16197"/>
                        <a14:backgroundMark x1="29622" y1="38592" x2="29622" y2="38592"/>
                        <a14:backgroundMark x1="27584" y1="38732" x2="27584" y2="38732"/>
                        <a14:backgroundMark x1="23217" y1="46901" x2="23217" y2="46901"/>
                        <a14:backgroundMark x1="23217" y1="52817" x2="23217" y2="52817"/>
                        <a14:backgroundMark x1="16448" y1="38592" x2="16448" y2="385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43" t="10725" r="60450" b="12027"/>
          <a:stretch/>
        </p:blipFill>
        <p:spPr bwMode="auto">
          <a:xfrm>
            <a:off x="7410101" y="3676651"/>
            <a:ext cx="1924050" cy="2463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34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4D6897E-3CEF-4481-A06D-7265ECFA20B3}"/>
              </a:ext>
            </a:extLst>
          </p:cNvPr>
          <p:cNvSpPr txBox="1">
            <a:spLocks/>
          </p:cNvSpPr>
          <p:nvPr/>
        </p:nvSpPr>
        <p:spPr>
          <a:xfrm>
            <a:off x="3122927" y="535547"/>
            <a:ext cx="5946145" cy="17500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FFFFFF"/>
                </a:solidFill>
              </a:rPr>
              <a:t>Демонстрация решения </a:t>
            </a:r>
          </a:p>
        </p:txBody>
      </p:sp>
    </p:spTree>
    <p:extLst>
      <p:ext uri="{BB962C8B-B14F-4D97-AF65-F5344CB8AC3E}">
        <p14:creationId xmlns:p14="http://schemas.microsoft.com/office/powerpoint/2010/main" val="301547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FE8CEA-E7C6-4646-A7EF-1F98CEA02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" r="-1"/>
          <a:stretch/>
        </p:blipFill>
        <p:spPr>
          <a:xfrm>
            <a:off x="2891028" y="242515"/>
            <a:ext cx="6409943" cy="637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4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B9F83C5-3711-4D64-9765-A1544369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094" y="-64617"/>
            <a:ext cx="4735812" cy="1325563"/>
          </a:xfrm>
        </p:spPr>
        <p:txBody>
          <a:bodyPr>
            <a:normAutofit/>
          </a:bodyPr>
          <a:lstStyle/>
          <a:p>
            <a:pPr algn="ctr"/>
            <a:r>
              <a:rPr lang="ru-RU" sz="5600" dirty="0">
                <a:solidFill>
                  <a:srgbClr val="FFFFFF"/>
                </a:solidFill>
              </a:rPr>
              <a:t>Наша команда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12CCEFD-0601-428C-80F4-B91F5D957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98"/>
          <a:stretch/>
        </p:blipFill>
        <p:spPr bwMode="auto">
          <a:xfrm>
            <a:off x="7347411" y="1273942"/>
            <a:ext cx="3686820" cy="386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1F1CD0-E123-453B-B26B-226B933EB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69" y="1260946"/>
            <a:ext cx="3512130" cy="3890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3120A9-8068-417B-A5AF-D0A8603B552D}"/>
              </a:ext>
            </a:extLst>
          </p:cNvPr>
          <p:cNvSpPr txBox="1"/>
          <p:nvPr/>
        </p:nvSpPr>
        <p:spPr>
          <a:xfrm>
            <a:off x="7434756" y="5231937"/>
            <a:ext cx="3512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Тимлид, дизайнер</a:t>
            </a:r>
          </a:p>
          <a:p>
            <a:pPr algn="ctr"/>
            <a:r>
              <a:rPr lang="ru-RU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Петров Антон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507507-8AEF-446B-ACD8-B2C9E017B001}"/>
              </a:ext>
            </a:extLst>
          </p:cNvPr>
          <p:cNvSpPr txBox="1"/>
          <p:nvPr/>
        </p:nvSpPr>
        <p:spPr>
          <a:xfrm>
            <a:off x="1157769" y="5231937"/>
            <a:ext cx="3512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Дизайнер</a:t>
            </a:r>
          </a:p>
          <a:p>
            <a:pPr algn="ctr"/>
            <a:r>
              <a:rPr lang="ru-RU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Яковенко Виталий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FC710F2-E176-4AD3-87B3-0B892BEA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530" y="3827083"/>
            <a:ext cx="1316701" cy="13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0E7945FD-8FF0-4A81-894E-BDA8A524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98" y="3847454"/>
            <a:ext cx="1316700" cy="13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CBC3BF-DA7D-4CE0-9DF2-A3F47D29DA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304" y="3827083"/>
            <a:ext cx="1316701" cy="13167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24E0A9-ECC7-4850-9CFF-4E19ECB715EC}"/>
              </a:ext>
            </a:extLst>
          </p:cNvPr>
          <p:cNvSpPr txBox="1"/>
          <p:nvPr/>
        </p:nvSpPr>
        <p:spPr>
          <a:xfrm>
            <a:off x="4763595" y="5231937"/>
            <a:ext cx="2490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Ссылка на репозиторий</a:t>
            </a:r>
          </a:p>
        </p:txBody>
      </p:sp>
    </p:spTree>
    <p:extLst>
      <p:ext uri="{BB962C8B-B14F-4D97-AF65-F5344CB8AC3E}">
        <p14:creationId xmlns:p14="http://schemas.microsoft.com/office/powerpoint/2010/main" val="38225782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42</Words>
  <Application>Microsoft Office PowerPoint</Application>
  <PresentationFormat>Широкоэкранный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Создание интерактивного журнала </vt:lpstr>
      <vt:lpstr>Цель проекта </vt:lpstr>
      <vt:lpstr>Проблемы текущей реализации </vt:lpstr>
      <vt:lpstr>Презентация PowerPoint</vt:lpstr>
      <vt:lpstr>Технологический стек</vt:lpstr>
      <vt:lpstr>Презентация PowerPoint</vt:lpstr>
      <vt:lpstr>Презентация PowerPoint</vt:lpstr>
      <vt:lpstr>Наша 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интерактивного журнала</dc:title>
  <dc:creator>Яковенко Виталий Андреевич</dc:creator>
  <cp:lastModifiedBy>Петров Антон Евгеньевич</cp:lastModifiedBy>
  <cp:revision>20</cp:revision>
  <dcterms:created xsi:type="dcterms:W3CDTF">2022-01-12T13:11:14Z</dcterms:created>
  <dcterms:modified xsi:type="dcterms:W3CDTF">2022-01-14T06:20:36Z</dcterms:modified>
</cp:coreProperties>
</file>