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4700" autoAdjust="0"/>
  </p:normalViewPr>
  <p:slideViewPr>
    <p:cSldViewPr>
      <p:cViewPr varScale="1">
        <p:scale>
          <a:sx n="66" d="100"/>
          <a:sy n="66" d="100"/>
        </p:scale>
        <p:origin x="-15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Bildschirmpräsentation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Default Design</vt:lpstr>
      <vt:lpstr>Folie 1</vt:lpstr>
      <vt:lpstr>Concept of JSBML</vt:lpstr>
      <vt:lpstr>Folie 3</vt:lpstr>
      <vt:lpstr>Obtaining JSBML</vt:lpstr>
      <vt:lpstr>Visualizing the content of an SBML file</vt:lpstr>
      <vt:lpstr>Folie 6</vt:lpstr>
      <vt:lpstr>Type hierarchy</vt:lpstr>
      <vt:lpstr>Unified type hierarchy</vt:lpstr>
      <vt:lpstr>New top level super class AbstractTreeNode</vt:lpstr>
      <vt:lpstr>Listening to changes</vt:lpstr>
      <vt:lpstr>Improved listener: TreeNodeChangeListener</vt:lpstr>
      <vt:lpstr>Folie 12</vt:lpstr>
      <vt:lpstr>New features – an overview</vt:lpstr>
      <vt:lpstr>Most important  bug fixes</vt:lpstr>
      <vt:lpstr>Folie 15</vt:lpstr>
      <vt:lpstr>Download of modules</vt:lpstr>
      <vt:lpstr>How to contribute</vt:lpstr>
      <vt:lpstr>Thanks for your attention! http://sbml.org/Software/JSBML </vt:lpstr>
    </vt:vector>
  </TitlesOfParts>
  <Company>EMBL-EBI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JSBML</dc:title>
  <dc:creator>rodrigue</dc:creator>
  <cp:lastModifiedBy>Andreas Dräger</cp:lastModifiedBy>
  <cp:revision>220</cp:revision>
  <dcterms:created xsi:type="dcterms:W3CDTF">2010-05-01T14:20:19Z</dcterms:created>
  <dcterms:modified xsi:type="dcterms:W3CDTF">2011-09-04T08:57:23Z</dcterms:modified>
</cp:coreProperties>
</file>