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700" autoAdjust="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Bildschirmpräsentation (4:3)</PresentationFormat>
  <Paragraphs>91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Default Design</vt:lpstr>
      <vt:lpstr>Folie 1</vt:lpstr>
      <vt:lpstr>Concept of JSBML</vt:lpstr>
      <vt:lpstr>Folie 3</vt:lpstr>
      <vt:lpstr>Obtaining JSBML</vt:lpstr>
      <vt:lpstr>Visualizing the content of an SBML file</vt:lpstr>
      <vt:lpstr>Folie 6</vt:lpstr>
      <vt:lpstr>Listening to changes</vt:lpstr>
      <vt:lpstr>Folie 8</vt:lpstr>
      <vt:lpstr>Type hierarchy</vt:lpstr>
      <vt:lpstr>Folie 10</vt:lpstr>
      <vt:lpstr>Folie 11</vt:lpstr>
      <vt:lpstr>Folie 12</vt:lpstr>
      <vt:lpstr>Folie 13</vt:lpstr>
      <vt:lpstr>Package structure</vt:lpstr>
      <vt:lpstr>Folie 15</vt:lpstr>
      <vt:lpstr>Download of modules</vt:lpstr>
      <vt:lpstr>LibSBML module</vt:lpstr>
      <vt:lpstr>CellDesigner module</vt:lpstr>
      <vt:lpstr>CellDesigner module: Example for a PluginAction</vt:lpstr>
      <vt:lpstr>CellDesigner module: Example for a CellDesignerPlugin</vt:lpstr>
      <vt:lpstr>Folie 21</vt:lpstr>
      <vt:lpstr>XML parsing</vt:lpstr>
      <vt:lpstr>How to contribute</vt:lpstr>
      <vt:lpstr>Thanks http://sbml.org/Software/JSBML </vt:lpstr>
    </vt:vector>
  </TitlesOfParts>
  <Company>EMBL-EBI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JSBML</dc:title>
  <dc:creator>rodrigue</dc:creator>
  <cp:lastModifiedBy>draeger</cp:lastModifiedBy>
  <cp:revision>138</cp:revision>
  <dcterms:created xsi:type="dcterms:W3CDTF">2010-05-01T14:20:19Z</dcterms:created>
  <dcterms:modified xsi:type="dcterms:W3CDTF">2011-04-18T21:30:01Z</dcterms:modified>
</cp:coreProperties>
</file>