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89212" autoAdjust="0"/>
  </p:normalViewPr>
  <p:slideViewPr>
    <p:cSldViewPr>
      <p:cViewPr varScale="1">
        <p:scale>
          <a:sx n="75" d="100"/>
          <a:sy n="75" d="100"/>
        </p:scale>
        <p:origin x="-10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6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399</Words>
  <Application>Microsoft Office PowerPoint</Application>
  <PresentationFormat>On-screen Show (4:3)</PresentationFormat>
  <Paragraphs>95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Default Design</vt:lpstr>
      <vt:lpstr>Slide 1</vt:lpstr>
      <vt:lpstr>Concept of JSBML</vt:lpstr>
      <vt:lpstr>Slide 3</vt:lpstr>
      <vt:lpstr>Obtaining JSBML</vt:lpstr>
      <vt:lpstr>Visualizing the content of an SBML file</vt:lpstr>
      <vt:lpstr>Slide 6</vt:lpstr>
      <vt:lpstr>How to compile jsbml-qual</vt:lpstr>
      <vt:lpstr>Slide 8</vt:lpstr>
      <vt:lpstr>Slide 9</vt:lpstr>
      <vt:lpstr>Slide 10</vt:lpstr>
      <vt:lpstr>Slide 11</vt:lpstr>
      <vt:lpstr>Using annotation</vt:lpstr>
      <vt:lpstr>How to contribute</vt:lpstr>
      <vt:lpstr>Thanks http://sbml.org/Software/JSBML </vt:lpstr>
      <vt:lpstr>Slide 15</vt:lpstr>
      <vt:lpstr>XML parsing ?</vt:lpstr>
      <vt:lpstr>Slide 17</vt:lpstr>
      <vt:lpstr>Type hierarchy</vt:lpstr>
      <vt:lpstr>Slide 19</vt:lpstr>
      <vt:lpstr>Slide 20</vt:lpstr>
      <vt:lpstr>Slide 21</vt:lpstr>
      <vt:lpstr>Slide 22</vt:lpstr>
      <vt:lpstr>Package structure</vt:lpstr>
      <vt:lpstr>Slide 24</vt:lpstr>
      <vt:lpstr>Download of modules</vt:lpstr>
      <vt:lpstr>LibSBML module</vt:lpstr>
      <vt:lpstr>CellDesigner module</vt:lpstr>
      <vt:lpstr>CellDesigner module: Example for a PluginAction</vt:lpstr>
      <vt:lpstr>CellDesigner module: Example for a CellDesignerPlugin</vt:lpstr>
    </vt:vector>
  </TitlesOfParts>
  <Company>EMBL-EBI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JSBML</dc:title>
  <dc:creator>rodrigue</dc:creator>
  <cp:lastModifiedBy>rodrigue</cp:lastModifiedBy>
  <cp:revision>141</cp:revision>
  <dcterms:created xsi:type="dcterms:W3CDTF">2010-05-01T14:20:19Z</dcterms:created>
  <dcterms:modified xsi:type="dcterms:W3CDTF">2012-03-28T08:32:39Z</dcterms:modified>
</cp:coreProperties>
</file>