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Баскетбол Очистка сбоя на доске">
            <a:extLst>
              <a:ext uri="{FF2B5EF4-FFF2-40B4-BE49-F238E27FC236}">
                <a16:creationId xmlns:a16="http://schemas.microsoft.com/office/drawing/2014/main" id="{6D706E1E-74E8-4416-B4FB-1681DF81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8" r="9578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DCA94-5E5B-445A-8106-D56FB2AED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3542" y="2333954"/>
            <a:ext cx="4528456" cy="692727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dirty="0"/>
              <a:t>Баскетбол 1 на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73C674-E397-4B9B-9FF1-F9BC3026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Душенков Антон</a:t>
            </a:r>
          </a:p>
          <a:p>
            <a:pPr algn="l"/>
            <a:r>
              <a:rPr lang="ru-RU" dirty="0"/>
              <a:t>Максим </a:t>
            </a:r>
            <a:r>
              <a:rPr lang="ru-RU" dirty="0" err="1"/>
              <a:t>Скиценко</a:t>
            </a:r>
            <a:endParaRPr lang="ru-RU" dirty="0"/>
          </a:p>
          <a:p>
            <a:pPr algn="l"/>
            <a:r>
              <a:rPr lang="ru-RU" dirty="0"/>
              <a:t>Касьянов Егор</a:t>
            </a:r>
          </a:p>
        </p:txBody>
      </p:sp>
    </p:spTree>
    <p:extLst>
      <p:ext uri="{BB962C8B-B14F-4D97-AF65-F5344CB8AC3E}">
        <p14:creationId xmlns:p14="http://schemas.microsoft.com/office/powerpoint/2010/main" val="65472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94712-93F2-4841-81E3-09D3B95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93" y="1440873"/>
            <a:ext cx="1239532" cy="602240"/>
          </a:xfrm>
        </p:spPr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30938-658C-467D-A89B-0822F0302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2412589"/>
            <a:ext cx="10653579" cy="26902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"Баскетбол 1 на 1" — это динамичная и захватывающая спортивная игра, в которой игроки могут сразиться друг с другом в формате одного на одного. Игра предлагает реалистичную физику мяча, интуитивно понятное управление. Эта игра идеальна для любителей баскетбола, стремящихся к азартным и быстрым матчам в удобном формате. Сразитесь с друзьями в этой увлекательной спортивной арене!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5DFEF-0F7C-49D1-A06D-9643B4B6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06" y="1715532"/>
            <a:ext cx="11232988" cy="1132258"/>
          </a:xfrm>
        </p:spPr>
        <p:txBody>
          <a:bodyPr/>
          <a:lstStyle/>
          <a:p>
            <a:r>
              <a:rPr lang="ru-RU" dirty="0"/>
              <a:t>Технологии которые были использованы,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3D55F-277D-466E-A0FC-ADE3F0B5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2909456"/>
            <a:ext cx="10653579" cy="22991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В данном проекте мы использовали библиотеку </a:t>
            </a:r>
            <a:r>
              <a:rPr lang="en-US" dirty="0" err="1"/>
              <a:t>PyGame</a:t>
            </a:r>
            <a:r>
              <a:rPr lang="ru-RU" dirty="0"/>
              <a:t> и </a:t>
            </a:r>
            <a:r>
              <a:rPr lang="en-US" dirty="0"/>
              <a:t>Git </a:t>
            </a:r>
            <a:r>
              <a:rPr lang="ru-RU" dirty="0"/>
              <a:t>репозиторий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Ссылка на </a:t>
            </a:r>
            <a:r>
              <a:rPr lang="en-US" dirty="0"/>
              <a:t>Git </a:t>
            </a:r>
            <a:r>
              <a:rPr lang="ru-RU" dirty="0"/>
              <a:t>репозиторий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https://github.com/anton953/basketball.git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B2B92-9BC2-4556-B50E-5A317F35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487" y="548640"/>
            <a:ext cx="2657025" cy="74676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7099B-E9B2-443A-9113-FA884279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7533826" cy="17134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 В этом проекте мы создавали отдельные классы, такие как класс мяча, персонажа, настроек, внутриигровых функций. Это способствует читаемости кода и коррекции его отдельных частей, не изменяя всю программу. После этого мы импортировали все классы в главный 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36D815-A1B7-4E79-9F08-DAB920407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0" t="11294" r="43636" b="68090"/>
          <a:stretch/>
        </p:blipFill>
        <p:spPr>
          <a:xfrm>
            <a:off x="8769927" y="1865684"/>
            <a:ext cx="3061855" cy="1413163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0464913-B660-4DAE-BE37-D1F11FE9537E}"/>
              </a:ext>
            </a:extLst>
          </p:cNvPr>
          <p:cNvSpPr txBox="1">
            <a:spLocks/>
          </p:cNvSpPr>
          <p:nvPr/>
        </p:nvSpPr>
        <p:spPr>
          <a:xfrm>
            <a:off x="612648" y="3849132"/>
            <a:ext cx="7533826" cy="171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Также, при создании класса персонажа мы использовали спрайты и анимировали их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1215B6-617A-442E-9C81-40C59EE3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927" y="3849132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D4311-6317-451C-98AA-1F3BFD39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0077F4-97D7-4B63-B414-6E2F182A0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42" t="8186" r="22984" b="11872"/>
          <a:stretch/>
        </p:blipFill>
        <p:spPr>
          <a:xfrm>
            <a:off x="2538145" y="1114769"/>
            <a:ext cx="6802583" cy="56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513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168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Баскетбол 1 на 1</vt:lpstr>
      <vt:lpstr>Идея</vt:lpstr>
      <vt:lpstr>Технологии которые были использованы, библиотеки</vt:lpstr>
      <vt:lpstr>Реализация</vt:lpstr>
      <vt:lpstr>Скриншот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Баскетбол 1 на 1</dc:title>
  <dc:creator>Максим Касьянов</dc:creator>
  <cp:lastModifiedBy>Максим Касьянов</cp:lastModifiedBy>
  <cp:revision>1</cp:revision>
  <dcterms:created xsi:type="dcterms:W3CDTF">2025-02-03T18:46:49Z</dcterms:created>
  <dcterms:modified xsi:type="dcterms:W3CDTF">2025-02-03T19:25:32Z</dcterms:modified>
</cp:coreProperties>
</file>