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12720" y="1715400"/>
            <a:ext cx="10653120" cy="45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26A15B-F63B-41AD-9BA5-F276EDF79B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0D60E06-AF21-4F86-90BD-9E6AF1EF1C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E5A7D99-DFE9-454C-AA8B-5E201DF974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300CCF-87C4-4FD9-A0F3-9560371453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99BFFA-7A81-4891-A6E4-EAED64E6EB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12720" y="1715400"/>
            <a:ext cx="10653120" cy="45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5CD2648-F7B2-4B2D-8F05-E2CD7C18C9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C7B160E-5233-48D1-A0F5-7AD6A34388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12720" y="1715400"/>
            <a:ext cx="5198400" cy="45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071400" y="1715400"/>
            <a:ext cx="5198400" cy="45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CC6AE9A-A1F8-40B4-BC44-1D82050F82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DBE79A8-87EF-44C4-9ADE-2F5E18B63F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18D4C9F-0339-4109-B0B6-E440183BD3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D9C8D7F-52B5-4333-AB07-D868D5EBA6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720" cy="26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ru-RU" sz="4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&lt;date/time&gt;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C425609-66E7-406B-93DD-44850A5DB03D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Click to edit the outline text format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chemeClr val="dk1"/>
                </a:solidFill>
                <a:latin typeface="Neue Haas Grotesk Text Pro"/>
              </a:rPr>
              <a:t>Second Outline Level</a:t>
            </a:r>
            <a:endParaRPr b="0" lang="ru-RU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chemeClr val="dk1"/>
                </a:solidFill>
                <a:latin typeface="Neue Haas Grotesk Text Pro"/>
              </a:rPr>
              <a:t>Third Outline Level</a:t>
            </a:r>
            <a:endParaRPr b="0" lang="ru-RU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200" spc="-1" strike="noStrike">
                <a:solidFill>
                  <a:schemeClr val="dk1"/>
                </a:solidFill>
                <a:latin typeface="Neue Haas Grotesk Text Pro"/>
              </a:rPr>
              <a:t>Fourth Outline Level</a:t>
            </a:r>
            <a:endParaRPr b="0" lang="ru-RU" sz="12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97240" y="553680"/>
            <a:ext cx="3595320" cy="17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ru-RU" sz="2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34680" y="553680"/>
            <a:ext cx="6279480" cy="548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28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ru-RU" sz="24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97240" y="2311200"/>
            <a:ext cx="3595320" cy="372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&lt;date/time&gt;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E76BFF3-EE0F-4521-B729-228500C2C1C4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94360" y="557640"/>
            <a:ext cx="3595320" cy="221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ru-RU" sz="2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63400" y="657000"/>
            <a:ext cx="6483240" cy="555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Neue Haas Grotesk Text Pro"/>
              </a:rPr>
              <a:t>Click icon to add picture</a:t>
            </a:r>
            <a:endParaRPr b="0" lang="ru-RU" sz="3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2826000"/>
            <a:ext cx="3585240" cy="343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1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&lt;date/time&gt;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A490D1F-C132-40C1-A4F2-0A74B9AB9233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515240" cy="113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ru-RU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12720" y="1680840"/>
            <a:ext cx="10515240" cy="44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ru-RU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ru-RU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ru-RU" sz="1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&lt;date/time&gt;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9244B1-3B39-4866-9F08-C7DFA59EEE72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635040" y="578520"/>
            <a:ext cx="2046600" cy="559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ru-RU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578520"/>
            <a:ext cx="8796240" cy="559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ru-RU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ru-RU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ru-RU" sz="1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&lt;date/time&gt;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5F362D9-CB29-4440-85CF-945B0C8DE7FC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ru-RU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12720" y="1715400"/>
            <a:ext cx="10653120" cy="459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ru-RU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ru-RU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ru-RU" sz="1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&lt;date/time&gt;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0A6BEE6-48E7-4D3D-8056-2FF5C13FD895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3360" y="553680"/>
            <a:ext cx="8272800" cy="400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400" spc="-1" strike="noStrike" cap="all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ru-RU" sz="5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3360" y="4589640"/>
            <a:ext cx="8272800" cy="138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&lt;date/time&gt;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0340B71-DE1D-40DC-9ED0-768AA2274968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740960" cy="113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ru-RU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1272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ru-RU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ru-RU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ru-RU" sz="1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ru-RU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ru-RU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ru-RU" sz="1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&lt;date/time&gt;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A8FF207-6699-4BD4-A064-56B17D1A7F81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547560"/>
            <a:ext cx="1074528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ru-RU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85880"/>
            <a:ext cx="5157360" cy="55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 cap="all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2386800"/>
            <a:ext cx="5157360" cy="376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ru-RU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ru-RU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ru-RU" sz="1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5880"/>
            <a:ext cx="5182920" cy="55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 cap="all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386800"/>
            <a:ext cx="5182920" cy="376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ru-RU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ru-RU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ru-RU" sz="1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&lt;date/time&gt;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A10F29B-DCFA-4866-AF93-FC25AD775768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ru-RU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&lt;date/time&gt;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ABF6C44-2456-46C4-A6F1-7ABD5E300C16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&lt;date/time&gt;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656B8E9-4C63-41F9-8808-CAD21703FFAF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pic>
        <p:nvPicPr>
          <p:cNvPr id="67" name="Picture 3" descr="Баскетбол Очистка сбоя на доске"/>
          <p:cNvPicPr/>
          <p:nvPr/>
        </p:nvPicPr>
        <p:blipFill>
          <a:blip r:embed="rId1"/>
          <a:srcRect l="9578" t="0" r="9578" b="0"/>
          <a:stretch/>
        </p:blipFill>
        <p:spPr>
          <a:xfrm>
            <a:off x="0" y="0"/>
            <a:ext cx="7367400" cy="6857640"/>
          </a:xfrm>
          <a:prstGeom prst="rect">
            <a:avLst/>
          </a:prstGeom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663680" y="2333880"/>
            <a:ext cx="4528080" cy="69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88756"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chemeClr val="dk1"/>
                </a:solidFill>
                <a:latin typeface="Neue Haas Grotesk Text Pro"/>
              </a:rPr>
              <a:t>Баскетбол 1 на 1</a:t>
            </a:r>
            <a:endParaRPr b="0" lang="ru-RU" sz="4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7843320" y="4524120"/>
            <a:ext cx="3614400" cy="131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Neue Haas Grotesk Text Pro"/>
              </a:rPr>
              <a:t>Душенков Антон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Neue Haas Grotesk Text Pro"/>
              </a:rPr>
              <a:t>Максим Скиценко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Neue Haas Grotesk Text Pro"/>
              </a:rPr>
              <a:t>Касьянов Егор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18400" y="1440720"/>
            <a:ext cx="1239120" cy="60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3600" spc="-1" strike="noStrike">
                <a:solidFill>
                  <a:schemeClr val="dk1"/>
                </a:solidFill>
                <a:latin typeface="Neue Haas Grotesk Text Pro"/>
              </a:rPr>
              <a:t>Идея</a:t>
            </a:r>
            <a:endParaRPr b="0" lang="ru-RU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769320" y="2412720"/>
            <a:ext cx="10653120" cy="268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"Баскетбол 1 на 1" — это динамичная и захватывающая спортивная игра, в которой игроки могут сразиться друг с другом в формате одного на одного. Игра предлагает реалистичную физику мяча, интуитивно понятное управление. Эта игра идеальна для любителей баскетбола, стремящихся к азартным и быстрым матчам в удобном формате. Сразитесь с друзьями в этой увлекательной спортивной арене!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79520" y="1715400"/>
            <a:ext cx="11232720" cy="113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3600" spc="-1" strike="noStrike">
                <a:solidFill>
                  <a:schemeClr val="dk1"/>
                </a:solidFill>
                <a:latin typeface="Neue Haas Grotesk Text Pro"/>
              </a:rPr>
              <a:t>Технологии которые были использованы, библиотеки</a:t>
            </a:r>
            <a:endParaRPr b="0" lang="ru-RU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769320" y="2909520"/>
            <a:ext cx="10653120" cy="22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В данном проекте мы использовали библиотеку </a:t>
            </a: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PyGame</a:t>
            </a: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 и </a:t>
            </a: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Git </a:t>
            </a: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репозиторий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Ссылка на </a:t>
            </a: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Git </a:t>
            </a: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репозиторий</a:t>
            </a: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:</a:t>
            </a: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https://github.com/anton953/basketball.git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767480" y="548640"/>
            <a:ext cx="2656800" cy="74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3600" spc="-1" strike="noStrike">
                <a:solidFill>
                  <a:schemeClr val="dk1"/>
                </a:solidFill>
                <a:latin typeface="Neue Haas Grotesk Text Pro"/>
              </a:rPr>
              <a:t>Реализация</a:t>
            </a:r>
            <a:endParaRPr b="0" lang="ru-RU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12720" y="1715400"/>
            <a:ext cx="7533360" cy="171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441" lnSpcReduction="10000"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В этом проекте мы создавали отдельные классы, такие как класс мяча, персонажа, настроек, внутриигровых функций. Это способствует читаемости кода и коррекции его отдельных частей, не изменяя всю программу. После этого мы импортировали все классы в главный код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pic>
        <p:nvPicPr>
          <p:cNvPr id="76" name="Рисунок 4" descr=""/>
          <p:cNvPicPr/>
          <p:nvPr/>
        </p:nvPicPr>
        <p:blipFill>
          <a:blip r:embed="rId1"/>
          <a:srcRect l="31246" t="11294" r="43631" b="68081"/>
          <a:stretch/>
        </p:blipFill>
        <p:spPr>
          <a:xfrm>
            <a:off x="8769960" y="1865520"/>
            <a:ext cx="3061440" cy="1412640"/>
          </a:xfrm>
          <a:prstGeom prst="rect">
            <a:avLst/>
          </a:prstGeom>
          <a:ln w="0">
            <a:noFill/>
          </a:ln>
        </p:spPr>
      </p:pic>
      <p:sp>
        <p:nvSpPr>
          <p:cNvPr id="77" name="Объект 2"/>
          <p:cNvSpPr/>
          <p:nvPr/>
        </p:nvSpPr>
        <p:spPr>
          <a:xfrm>
            <a:off x="612720" y="3849120"/>
            <a:ext cx="7533360" cy="171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91440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Также, при создании класса персонажа мы использовали спрайты и анимировали их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Рисунок 7" descr=""/>
          <p:cNvPicPr/>
          <p:nvPr/>
        </p:nvPicPr>
        <p:blipFill>
          <a:blip r:embed="rId2"/>
          <a:stretch/>
        </p:blipFill>
        <p:spPr>
          <a:xfrm>
            <a:off x="8769960" y="3849120"/>
            <a:ext cx="2381040" cy="238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3600" spc="-1" strike="noStrike">
                <a:solidFill>
                  <a:schemeClr val="dk1"/>
                </a:solidFill>
                <a:latin typeface="Neue Haas Grotesk Text Pro"/>
              </a:rPr>
              <a:t>Скриншот игры</a:t>
            </a:r>
            <a:endParaRPr b="0" lang="ru-RU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3240000" y="1513080"/>
            <a:ext cx="5574960" cy="475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LibreOffice/24.2.7.2$Linux_X86_64 LibreOffice_project/420$Build-2</Application>
  <AppVersion>15.0000</AppVersion>
  <Words>168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2025-02-03T18:46:49Z</dcterms:created>
  <dc:creator>Максим Касьянов</dc:creator>
  <dc:description/>
  <dc:language>ru-RU</dc:language>
  <cp:lastModifiedBy/>
  <dcterms:modified xsi:type="dcterms:W3CDTF">2025-02-10T17:59:23Z</dcterms:modified>
  <cp:revision>2</cp:revision>
  <dc:subject/>
  <dc:title>Баскетбол 1 на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5</vt:i4>
  </property>
</Properties>
</file>