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7840BE-C414-4C48-8081-694EBD5BA5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E663896-E2D4-420B-B39E-21B9C50615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E85AB1A-1096-4511-B0A3-EC9D976F63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F679BA-A974-4434-A42B-B80D4FD826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5D2D70-FE31-4B98-9612-463F9982E6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4C17F6-38C2-4170-B6A2-85EE08BAE4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DD81DCD-3EAA-4E32-958C-B24F215CFF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519840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71400" y="1715400"/>
            <a:ext cx="519840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B0FD474-2923-4133-8837-CAEFB12CE0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71AB372-297D-4947-8320-440D86EEF1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7C10445-127D-4861-965F-8CD23926BA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6C1C3AD-0C5B-4A6B-A8C1-0404FABF9E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4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6FFE72-B917-468F-A756-6DF5221BA5C2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Click to edit the outline text format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chemeClr val="dk1"/>
                </a:solidFill>
                <a:latin typeface="Neue Haas Grotesk Text Pro"/>
              </a:rPr>
              <a:t>Second Outline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chemeClr val="dk1"/>
                </a:solidFill>
                <a:latin typeface="Neue Haas Grotesk Text Pro"/>
              </a:rPr>
              <a:t>Third Outline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chemeClr val="dk1"/>
                </a:solidFill>
                <a:latin typeface="Neue Haas Grotesk Text Pro"/>
              </a:rPr>
              <a:t>Fourth Outline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7240" y="553680"/>
            <a:ext cx="3595320" cy="17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2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34680" y="553680"/>
            <a:ext cx="627948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8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24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97240" y="2311200"/>
            <a:ext cx="3595320" cy="37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31048E-FDDD-4BA2-853C-F906D5D371BD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94360" y="557640"/>
            <a:ext cx="3595320" cy="221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2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63400" y="657000"/>
            <a:ext cx="6483240" cy="555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Neue Haas Grotesk Text Pro"/>
              </a:rPr>
              <a:t>Click icon to add picture</a:t>
            </a:r>
            <a:endParaRPr b="0" lang="ru-RU" sz="3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2826000"/>
            <a:ext cx="3585240" cy="343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2BE94C-14DF-4C98-AE1E-5952FE6F9824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51524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2720" y="1680840"/>
            <a:ext cx="10515240" cy="44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286556-89E0-4A57-968B-4DFE3BCDEC06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635040" y="578520"/>
            <a:ext cx="2046600" cy="559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578520"/>
            <a:ext cx="8796240" cy="559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E6EA7C-CBB8-4F92-94D7-B9D0BCB86BD5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2F9763-29E9-4C6E-B083-992010EC032D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3360" y="553680"/>
            <a:ext cx="8272800" cy="400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-1" strike="noStrike" cap="all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5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3360" y="4589640"/>
            <a:ext cx="8272800" cy="138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B7D245-2772-4201-8505-AAB26F96A774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74096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272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C1CDCB-9AC7-455A-882B-E23E12BDE79C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547560"/>
            <a:ext cx="1074528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85880"/>
            <a:ext cx="5157360" cy="55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2386800"/>
            <a:ext cx="5157360" cy="376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5880"/>
            <a:ext cx="5182920" cy="55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cap="all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386800"/>
            <a:ext cx="5182920" cy="376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ru-RU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ru-RU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ru-RU" sz="1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547A75-91C1-48EB-A48B-5966916F4CD7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24C9BB-640C-429E-AF64-3F0ABE8C31D7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&lt;date/time&gt;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/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1EF1AF-EFC1-4F08-9736-9441829B7B62}" type="slidenum">
              <a:rPr b="0" lang="en-US" sz="900" spc="-1" strike="noStrike">
                <a:solidFill>
                  <a:schemeClr val="dk1"/>
                </a:solidFill>
                <a:latin typeface="Neue Haas Grotesk Text Pro"/>
              </a:rPr>
              <a:t>&lt;number&gt;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pic>
        <p:nvPicPr>
          <p:cNvPr id="67" name="Picture 3" descr="Баскетбол Очистка сбоя на доске"/>
          <p:cNvPicPr/>
          <p:nvPr/>
        </p:nvPicPr>
        <p:blipFill>
          <a:blip r:embed="rId1"/>
          <a:srcRect l="9578" t="0" r="9578" b="0"/>
          <a:stretch/>
        </p:blipFill>
        <p:spPr>
          <a:xfrm>
            <a:off x="0" y="0"/>
            <a:ext cx="7367400" cy="685764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663680" y="2333880"/>
            <a:ext cx="4528080" cy="69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8756"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chemeClr val="dk1"/>
                </a:solidFill>
                <a:latin typeface="Neue Haas Grotesk Text Pro"/>
              </a:rPr>
              <a:t>Баскетбол 1 на 1</a:t>
            </a:r>
            <a:endParaRPr b="0" lang="ru-RU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7843320" y="4524120"/>
            <a:ext cx="3614400" cy="131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Neue Haas Grotesk Text Pro"/>
              </a:rPr>
              <a:t>Душенков Антон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Neue Haas Grotesk Text Pro"/>
              </a:rPr>
              <a:t>Максим Скиценко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Neue Haas Grotesk Text Pro"/>
              </a:rPr>
              <a:t>Касьянов Егор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18400" y="1440720"/>
            <a:ext cx="1239120" cy="60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Neue Haas Grotesk Text Pro"/>
              </a:rPr>
              <a:t>Идея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69320" y="2412720"/>
            <a:ext cx="10653120" cy="26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"Баскетбол 1 на 1" — это динамичная и захватывающая спортивная игра, в которой игроки могут сразиться друг с другом в формате одного на одного. Игра предлагает реалистичную физику мяча, интуитивно понятное управление. Эта игра идеальна для любителей баскетбола, стремящихся к азартным и быстрым матчам в удобном формате. Сразитесь с друзьями в этой увлекательной спортивной арене!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1715400"/>
            <a:ext cx="112327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Neue Haas Grotesk Text Pro"/>
              </a:rPr>
              <a:t>Технологии которые были использованы, библиотеки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69320" y="2909520"/>
            <a:ext cx="10653120" cy="229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В данном проекте мы использовали библиотеку 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PyGame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 и 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Git 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репозиторий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Ссылка на 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Git 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репозиторий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: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https://github.com/anton953/basketball.git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767480" y="548640"/>
            <a:ext cx="2656800" cy="74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Neue Haas Grotesk Text Pro"/>
              </a:rPr>
              <a:t>Реализация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7533360" cy="171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441" lnSpcReduction="10000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В этом проекте мы создавали отдельные классы, такие как класс мяча, персонажа, настроек, внутриигровых функций. Это способствует читаемости кода и коррекции его отдельных частей, не изменяя всю программу. После этого мы импортировали все классы в главный код</a:t>
            </a:r>
            <a:endParaRPr b="0" lang="ru-RU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76" name="Рисунок 4" descr=""/>
          <p:cNvPicPr/>
          <p:nvPr/>
        </p:nvPicPr>
        <p:blipFill>
          <a:blip r:embed="rId1"/>
          <a:srcRect l="31246" t="11294" r="43631" b="68081"/>
          <a:stretch/>
        </p:blipFill>
        <p:spPr>
          <a:xfrm>
            <a:off x="8769960" y="1865520"/>
            <a:ext cx="3061440" cy="1412640"/>
          </a:xfrm>
          <a:prstGeom prst="rect">
            <a:avLst/>
          </a:prstGeom>
          <a:ln w="0">
            <a:noFill/>
          </a:ln>
        </p:spPr>
      </p:pic>
      <p:sp>
        <p:nvSpPr>
          <p:cNvPr id="77" name="Объект 2"/>
          <p:cNvSpPr/>
          <p:nvPr/>
        </p:nvSpPr>
        <p:spPr>
          <a:xfrm>
            <a:off x="612720" y="3849120"/>
            <a:ext cx="7533360" cy="17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Neue Haas Grotesk Text Pro"/>
              </a:rPr>
              <a:t>Также, при создании класса персонажа мы использовали спрайты и анимировали их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Рисунок 7" descr=""/>
          <p:cNvPicPr/>
          <p:nvPr/>
        </p:nvPicPr>
        <p:blipFill>
          <a:blip r:embed="rId2"/>
          <a:stretch/>
        </p:blipFill>
        <p:spPr>
          <a:xfrm>
            <a:off x="8769960" y="3849120"/>
            <a:ext cx="2381040" cy="238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Neue Haas Grotesk Text Pro"/>
              </a:rPr>
              <a:t>Скриншот игры</a:t>
            </a:r>
            <a:endParaRPr b="0" lang="ru-RU" sz="3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240000" y="1513080"/>
            <a:ext cx="5574960" cy="47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LibreOffice/24.2.7.2$Linux_X86_64 LibreOffice_project/420$Build-2</Application>
  <AppVersion>15.0000</AppVersion>
  <Words>168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2025-02-03T18:46:49Z</dcterms:created>
  <dc:creator>Максим Касьянов</dc:creator>
  <dc:description/>
  <dc:language>ru-RU</dc:language>
  <cp:lastModifiedBy/>
  <dcterms:modified xsi:type="dcterms:W3CDTF">2025-02-10T17:59:23Z</dcterms:modified>
  <cp:revision>2</cp:revision>
  <dc:subject/>
  <dc:title>Баскетбол 1 на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5</vt:i4>
  </property>
</Properties>
</file>