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07FD1FFD-3CB1-41AE-B446-D74E928D59DD}"/>
    <pc:docChg chg="addSld modSld">
      <pc:chgData name="Anton Ruby" userId="0437879b-7f11-4ed3-a9a2-ac7e51bb8ff3" providerId="ADAL" clId="{07FD1FFD-3CB1-41AE-B446-D74E928D59DD}" dt="2022-05-11T15:05:35.929" v="1" actId="22"/>
      <pc:docMkLst>
        <pc:docMk/>
      </pc:docMkLst>
      <pc:sldChg chg="addSp new mod">
        <pc:chgData name="Anton Ruby" userId="0437879b-7f11-4ed3-a9a2-ac7e51bb8ff3" providerId="ADAL" clId="{07FD1FFD-3CB1-41AE-B446-D74E928D59DD}" dt="2022-05-11T15:05:35.929" v="1" actId="22"/>
        <pc:sldMkLst>
          <pc:docMk/>
          <pc:sldMk cId="2926467793" sldId="256"/>
        </pc:sldMkLst>
        <pc:picChg chg="add">
          <ac:chgData name="Anton Ruby" userId="0437879b-7f11-4ed3-a9a2-ac7e51bb8ff3" providerId="ADAL" clId="{07FD1FFD-3CB1-41AE-B446-D74E928D59DD}" dt="2022-05-11T15:05:35.929" v="1" actId="22"/>
          <ac:picMkLst>
            <pc:docMk/>
            <pc:sldMk cId="2926467793" sldId="256"/>
            <ac:picMk id="5" creationId="{320C72F1-BBC8-418E-B8A0-DB62F612EF6F}"/>
          </ac:picMkLst>
        </pc:picChg>
      </pc:sldChg>
      <pc:sldMasterChg chg="addSldLayout">
        <pc:chgData name="Anton Ruby" userId="0437879b-7f11-4ed3-a9a2-ac7e51bb8ff3" providerId="ADAL" clId="{07FD1FFD-3CB1-41AE-B446-D74E928D59DD}" dt="2022-05-11T15:05:34.195" v="0" actId="680"/>
        <pc:sldMasterMkLst>
          <pc:docMk/>
          <pc:sldMasterMk cId="846613726" sldId="2147483648"/>
        </pc:sldMasterMkLst>
        <pc:sldLayoutChg chg="add">
          <pc:chgData name="Anton Ruby" userId="0437879b-7f11-4ed3-a9a2-ac7e51bb8ff3" providerId="ADAL" clId="{07FD1FFD-3CB1-41AE-B446-D74E928D59DD}" dt="2022-05-11T15:05:34.195" v="0" actId="680"/>
          <pc:sldLayoutMkLst>
            <pc:docMk/>
            <pc:sldMasterMk cId="846613726" sldId="2147483648"/>
            <pc:sldLayoutMk cId="232308405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A6DEA-8EF9-47E4-88CB-923B2F5F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49257D-A4FF-4716-8245-D20ECA13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8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73E89-A12B-4008-88C8-89C171170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8E2C496-E956-41F2-86D3-F9B0A18A1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20C72F1-BBC8-418E-B8A0-DB62F612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566338"/>
            <a:ext cx="972638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6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2022-05-11T14:52:39Z</dcterms:created>
  <dcterms:modified xsi:type="dcterms:W3CDTF">2022-05-11T15:05:38Z</dcterms:modified>
</cp:coreProperties>
</file>