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423EA-C744-413C-82EB-669B3CBB96C6}" v="6" dt="2022-05-12T12:34:44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4AE423EA-C744-413C-82EB-669B3CBB96C6}"/>
    <pc:docChg chg="custSel addSld delSld modSld">
      <pc:chgData name="Anton Ruby" userId="0437879b-7f11-4ed3-a9a2-ac7e51bb8ff3" providerId="ADAL" clId="{4AE423EA-C744-413C-82EB-669B3CBB96C6}" dt="2022-05-12T12:41:24.010" v="202" actId="47"/>
      <pc:docMkLst>
        <pc:docMk/>
      </pc:docMkLst>
      <pc:sldChg chg="addSp delSp new mod">
        <pc:chgData name="Anton Ruby" userId="0437879b-7f11-4ed3-a9a2-ac7e51bb8ff3" providerId="ADAL" clId="{4AE423EA-C744-413C-82EB-669B3CBB96C6}" dt="2022-05-12T12:32:03.167" v="8" actId="22"/>
        <pc:sldMkLst>
          <pc:docMk/>
          <pc:sldMk cId="2580413199" sldId="256"/>
        </pc:sldMkLst>
        <pc:spChg chg="del">
          <ac:chgData name="Anton Ruby" userId="0437879b-7f11-4ed3-a9a2-ac7e51bb8ff3" providerId="ADAL" clId="{4AE423EA-C744-413C-82EB-669B3CBB96C6}" dt="2022-05-12T12:28:31.796" v="1" actId="478"/>
          <ac:spMkLst>
            <pc:docMk/>
            <pc:sldMk cId="2580413199" sldId="256"/>
            <ac:spMk id="2" creationId="{4681AD0C-222E-4A0D-982A-9759CF3C93D3}"/>
          </ac:spMkLst>
        </pc:spChg>
        <pc:spChg chg="del">
          <ac:chgData name="Anton Ruby" userId="0437879b-7f11-4ed3-a9a2-ac7e51bb8ff3" providerId="ADAL" clId="{4AE423EA-C744-413C-82EB-669B3CBB96C6}" dt="2022-05-12T12:28:34.036" v="2" actId="478"/>
          <ac:spMkLst>
            <pc:docMk/>
            <pc:sldMk cId="2580413199" sldId="256"/>
            <ac:spMk id="3" creationId="{840A23F8-E8C7-4179-A639-CE9E082F6786}"/>
          </ac:spMkLst>
        </pc:spChg>
        <pc:picChg chg="add">
          <ac:chgData name="Anton Ruby" userId="0437879b-7f11-4ed3-a9a2-ac7e51bb8ff3" providerId="ADAL" clId="{4AE423EA-C744-413C-82EB-669B3CBB96C6}" dt="2022-05-12T12:32:03.167" v="8" actId="22"/>
          <ac:picMkLst>
            <pc:docMk/>
            <pc:sldMk cId="2580413199" sldId="256"/>
            <ac:picMk id="5" creationId="{8D050BFD-8C54-4331-B885-01F503CC7FC0}"/>
          </ac:picMkLst>
        </pc:picChg>
      </pc:sldChg>
      <pc:sldChg chg="addSp add mod">
        <pc:chgData name="Anton Ruby" userId="0437879b-7f11-4ed3-a9a2-ac7e51bb8ff3" providerId="ADAL" clId="{4AE423EA-C744-413C-82EB-669B3CBB96C6}" dt="2022-05-12T12:32:54.330" v="9" actId="22"/>
        <pc:sldMkLst>
          <pc:docMk/>
          <pc:sldMk cId="3344843734" sldId="257"/>
        </pc:sldMkLst>
        <pc:picChg chg="add">
          <ac:chgData name="Anton Ruby" userId="0437879b-7f11-4ed3-a9a2-ac7e51bb8ff3" providerId="ADAL" clId="{4AE423EA-C744-413C-82EB-669B3CBB96C6}" dt="2022-05-12T12:32:54.330" v="9" actId="22"/>
          <ac:picMkLst>
            <pc:docMk/>
            <pc:sldMk cId="3344843734" sldId="257"/>
            <ac:picMk id="3" creationId="{D62BB4E7-C531-4EBD-9FB1-5BDE6DF917E2}"/>
          </ac:picMkLst>
        </pc:picChg>
      </pc:sldChg>
      <pc:sldChg chg="addSp modSp add mod">
        <pc:chgData name="Anton Ruby" userId="0437879b-7f11-4ed3-a9a2-ac7e51bb8ff3" providerId="ADAL" clId="{4AE423EA-C744-413C-82EB-669B3CBB96C6}" dt="2022-05-12T12:35:51.361" v="168" actId="14100"/>
        <pc:sldMkLst>
          <pc:docMk/>
          <pc:sldMk cId="1759145175" sldId="258"/>
        </pc:sldMkLst>
        <pc:spChg chg="add mod">
          <ac:chgData name="Anton Ruby" userId="0437879b-7f11-4ed3-a9a2-ac7e51bb8ff3" providerId="ADAL" clId="{4AE423EA-C744-413C-82EB-669B3CBB96C6}" dt="2022-05-12T12:35:51.361" v="168" actId="14100"/>
          <ac:spMkLst>
            <pc:docMk/>
            <pc:sldMk cId="1759145175" sldId="258"/>
            <ac:spMk id="4" creationId="{F673560F-0F3E-4B3D-A4F2-AC84B569865F}"/>
          </ac:spMkLst>
        </pc:spChg>
        <pc:picChg chg="add mod">
          <ac:chgData name="Anton Ruby" userId="0437879b-7f11-4ed3-a9a2-ac7e51bb8ff3" providerId="ADAL" clId="{4AE423EA-C744-413C-82EB-669B3CBB96C6}" dt="2022-05-12T12:34:39.103" v="11" actId="1076"/>
          <ac:picMkLst>
            <pc:docMk/>
            <pc:sldMk cId="1759145175" sldId="258"/>
            <ac:picMk id="3" creationId="{CFD60315-41EA-4A26-B233-34EC67053109}"/>
          </ac:picMkLst>
        </pc:picChg>
      </pc:sldChg>
      <pc:sldChg chg="addSp modSp add mod">
        <pc:chgData name="Anton Ruby" userId="0437879b-7f11-4ed3-a9a2-ac7e51bb8ff3" providerId="ADAL" clId="{4AE423EA-C744-413C-82EB-669B3CBB96C6}" dt="2022-05-12T12:37:56.888" v="198" actId="20577"/>
        <pc:sldMkLst>
          <pc:docMk/>
          <pc:sldMk cId="3985401806" sldId="259"/>
        </pc:sldMkLst>
        <pc:spChg chg="add mod">
          <ac:chgData name="Anton Ruby" userId="0437879b-7f11-4ed3-a9a2-ac7e51bb8ff3" providerId="ADAL" clId="{4AE423EA-C744-413C-82EB-669B3CBB96C6}" dt="2022-05-12T12:37:56.888" v="198" actId="20577"/>
          <ac:spMkLst>
            <pc:docMk/>
            <pc:sldMk cId="3985401806" sldId="259"/>
            <ac:spMk id="4" creationId="{B63DB00C-DC85-4706-A408-83346BD06D04}"/>
          </ac:spMkLst>
        </pc:spChg>
        <pc:picChg chg="add mod">
          <ac:chgData name="Anton Ruby" userId="0437879b-7f11-4ed3-a9a2-ac7e51bb8ff3" providerId="ADAL" clId="{4AE423EA-C744-413C-82EB-669B3CBB96C6}" dt="2022-05-12T12:37:39.393" v="171" actId="1076"/>
          <ac:picMkLst>
            <pc:docMk/>
            <pc:sldMk cId="3985401806" sldId="259"/>
            <ac:picMk id="3" creationId="{787E77C5-4886-45DE-9D20-3CF8D23F2C37}"/>
          </ac:picMkLst>
        </pc:picChg>
      </pc:sldChg>
      <pc:sldChg chg="addSp modSp add mod">
        <pc:chgData name="Anton Ruby" userId="0437879b-7f11-4ed3-a9a2-ac7e51bb8ff3" providerId="ADAL" clId="{4AE423EA-C744-413C-82EB-669B3CBB96C6}" dt="2022-05-12T12:39:59.120" v="201" actId="1076"/>
        <pc:sldMkLst>
          <pc:docMk/>
          <pc:sldMk cId="1432486733" sldId="260"/>
        </pc:sldMkLst>
        <pc:picChg chg="add mod">
          <ac:chgData name="Anton Ruby" userId="0437879b-7f11-4ed3-a9a2-ac7e51bb8ff3" providerId="ADAL" clId="{4AE423EA-C744-413C-82EB-669B3CBB96C6}" dt="2022-05-12T12:39:59.120" v="201" actId="1076"/>
          <ac:picMkLst>
            <pc:docMk/>
            <pc:sldMk cId="1432486733" sldId="260"/>
            <ac:picMk id="3" creationId="{28FC9809-CB70-439E-A735-0F4B891257F2}"/>
          </ac:picMkLst>
        </pc:picChg>
      </pc:sldChg>
      <pc:sldChg chg="add del">
        <pc:chgData name="Anton Ruby" userId="0437879b-7f11-4ed3-a9a2-ac7e51bb8ff3" providerId="ADAL" clId="{4AE423EA-C744-413C-82EB-669B3CBB96C6}" dt="2022-05-12T12:41:24.010" v="202" actId="47"/>
        <pc:sldMkLst>
          <pc:docMk/>
          <pc:sldMk cId="215339456" sldId="261"/>
        </pc:sldMkLst>
      </pc:sldChg>
      <pc:sldMasterChg chg="addSldLayout">
        <pc:chgData name="Anton Ruby" userId="0437879b-7f11-4ed3-a9a2-ac7e51bb8ff3" providerId="ADAL" clId="{4AE423EA-C744-413C-82EB-669B3CBB96C6}" dt="2022-05-12T12:28:03.597" v="0" actId="680"/>
        <pc:sldMasterMkLst>
          <pc:docMk/>
          <pc:sldMasterMk cId="568243470" sldId="2147483648"/>
        </pc:sldMasterMkLst>
        <pc:sldLayoutChg chg="add">
          <pc:chgData name="Anton Ruby" userId="0437879b-7f11-4ed3-a9a2-ac7e51bb8ff3" providerId="ADAL" clId="{4AE423EA-C744-413C-82EB-669B3CBB96C6}" dt="2022-05-12T12:28:03.597" v="0" actId="680"/>
          <pc:sldLayoutMkLst>
            <pc:docMk/>
            <pc:sldMasterMk cId="568243470" sldId="2147483648"/>
            <pc:sldLayoutMk cId="121583437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8F5B2-D961-4646-9844-A303EA82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9C37908-8527-422E-8462-0BFAD85D9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3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D050BFD-8C54-4331-B885-01F503CC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180786"/>
            <a:ext cx="985022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62BB4E7-C531-4EBD-9FB1-5BDE6DF9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204602"/>
            <a:ext cx="984069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FD60315-41EA-4A26-B233-34EC6705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042759"/>
            <a:ext cx="9097645" cy="3267531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F673560F-0F3E-4B3D-A4F2-AC84B569865F}"/>
              </a:ext>
            </a:extLst>
          </p:cNvPr>
          <p:cNvSpPr txBox="1"/>
          <p:nvPr/>
        </p:nvSpPr>
        <p:spPr>
          <a:xfrm>
            <a:off x="1476375" y="4855696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“prior” and likelihood is conjugate, then we can solve the integral analytically. If not, we must resort to numerical approximations.</a:t>
            </a:r>
          </a:p>
        </p:txBody>
      </p:sp>
    </p:spTree>
    <p:extLst>
      <p:ext uri="{BB962C8B-B14F-4D97-AF65-F5344CB8AC3E}">
        <p14:creationId xmlns:p14="http://schemas.microsoft.com/office/powerpoint/2010/main" val="175914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87E77C5-4886-45DE-9D20-3CF8D23F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63" y="1079058"/>
            <a:ext cx="7620674" cy="5298397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63DB00C-DC85-4706-A408-83346BD06D04}"/>
              </a:ext>
            </a:extLst>
          </p:cNvPr>
          <p:cNvSpPr txBox="1"/>
          <p:nvPr/>
        </p:nvSpPr>
        <p:spPr>
          <a:xfrm>
            <a:off x="190500" y="114300"/>
            <a:ext cx="635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LAPLACE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98540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28FC9809-CB70-439E-A735-0F4B8912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19" y="231763"/>
            <a:ext cx="9492361" cy="63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2022-05-12T12:28:00Z</dcterms:created>
  <dcterms:modified xsi:type="dcterms:W3CDTF">2022-05-12T12:41:26Z</dcterms:modified>
</cp:coreProperties>
</file>