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08E4E-0AA6-430C-9ACA-21598E10DB6D}" v="1" dt="2022-05-12T12:53:14.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 Ruby" userId="0437879b-7f11-4ed3-a9a2-ac7e51bb8ff3" providerId="ADAL" clId="{04508E4E-0AA6-430C-9ACA-21598E10DB6D}"/>
    <pc:docChg chg="custSel addSld modSld">
      <pc:chgData name="Anton Ruby" userId="0437879b-7f11-4ed3-a9a2-ac7e51bb8ff3" providerId="ADAL" clId="{04508E4E-0AA6-430C-9ACA-21598E10DB6D}" dt="2022-05-12T12:55:51.394" v="386" actId="20577"/>
      <pc:docMkLst>
        <pc:docMk/>
      </pc:docMkLst>
      <pc:sldChg chg="addSp delSp modSp new mod">
        <pc:chgData name="Anton Ruby" userId="0437879b-7f11-4ed3-a9a2-ac7e51bb8ff3" providerId="ADAL" clId="{04508E4E-0AA6-430C-9ACA-21598E10DB6D}" dt="2022-05-12T12:55:51.394" v="386" actId="20577"/>
        <pc:sldMkLst>
          <pc:docMk/>
          <pc:sldMk cId="3232747067" sldId="256"/>
        </pc:sldMkLst>
        <pc:spChg chg="del">
          <ac:chgData name="Anton Ruby" userId="0437879b-7f11-4ed3-a9a2-ac7e51bb8ff3" providerId="ADAL" clId="{04508E4E-0AA6-430C-9ACA-21598E10DB6D}" dt="2022-05-12T12:43:46.060" v="1" actId="478"/>
          <ac:spMkLst>
            <pc:docMk/>
            <pc:sldMk cId="3232747067" sldId="256"/>
            <ac:spMk id="2" creationId="{8AF18432-C624-4C3B-A15A-7E29E9336929}"/>
          </ac:spMkLst>
        </pc:spChg>
        <pc:spChg chg="del">
          <ac:chgData name="Anton Ruby" userId="0437879b-7f11-4ed3-a9a2-ac7e51bb8ff3" providerId="ADAL" clId="{04508E4E-0AA6-430C-9ACA-21598E10DB6D}" dt="2022-05-12T12:43:48.817" v="2" actId="478"/>
          <ac:spMkLst>
            <pc:docMk/>
            <pc:sldMk cId="3232747067" sldId="256"/>
            <ac:spMk id="3" creationId="{34990361-D209-4787-B181-4C882465806C}"/>
          </ac:spMkLst>
        </pc:spChg>
        <pc:spChg chg="add mod">
          <ac:chgData name="Anton Ruby" userId="0437879b-7f11-4ed3-a9a2-ac7e51bb8ff3" providerId="ADAL" clId="{04508E4E-0AA6-430C-9ACA-21598E10DB6D}" dt="2022-05-12T12:55:51.394" v="386" actId="20577"/>
          <ac:spMkLst>
            <pc:docMk/>
            <pc:sldMk cId="3232747067" sldId="256"/>
            <ac:spMk id="6" creationId="{14846C40-5B7F-4A49-9505-5314D1DD56A9}"/>
          </ac:spMkLst>
        </pc:spChg>
        <pc:picChg chg="add mod">
          <ac:chgData name="Anton Ruby" userId="0437879b-7f11-4ed3-a9a2-ac7e51bb8ff3" providerId="ADAL" clId="{04508E4E-0AA6-430C-9ACA-21598E10DB6D}" dt="2022-05-12T12:53:08.248" v="4" actId="1076"/>
          <ac:picMkLst>
            <pc:docMk/>
            <pc:sldMk cId="3232747067" sldId="256"/>
            <ac:picMk id="5" creationId="{B0F54258-8975-4695-A562-7D10F59B52E0}"/>
          </ac:picMkLst>
        </pc:picChg>
      </pc:sldChg>
      <pc:sldMasterChg chg="addSldLayout">
        <pc:chgData name="Anton Ruby" userId="0437879b-7f11-4ed3-a9a2-ac7e51bb8ff3" providerId="ADAL" clId="{04508E4E-0AA6-430C-9ACA-21598E10DB6D}" dt="2022-05-12T12:43:44.691" v="0" actId="680"/>
        <pc:sldMasterMkLst>
          <pc:docMk/>
          <pc:sldMasterMk cId="4157778584" sldId="2147483648"/>
        </pc:sldMasterMkLst>
        <pc:sldLayoutChg chg="add">
          <pc:chgData name="Anton Ruby" userId="0437879b-7f11-4ed3-a9a2-ac7e51bb8ff3" providerId="ADAL" clId="{04508E4E-0AA6-430C-9ACA-21598E10DB6D}" dt="2022-05-12T12:43:44.691" v="0" actId="680"/>
          <pc:sldLayoutMkLst>
            <pc:docMk/>
            <pc:sldMasterMk cId="4157778584" sldId="2147483648"/>
            <pc:sldLayoutMk cId="2014606589"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7E5D53-7C3C-4A13-92E5-51BC00E13DB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a-DK"/>
              <a:t>Klik for at redigere titeltypografien i masteren</a:t>
            </a:r>
            <a:endParaRPr lang="en-US"/>
          </a:p>
        </p:txBody>
      </p:sp>
      <p:sp>
        <p:nvSpPr>
          <p:cNvPr id="3" name="Undertitel 2">
            <a:extLst>
              <a:ext uri="{FF2B5EF4-FFF2-40B4-BE49-F238E27FC236}">
                <a16:creationId xmlns:a16="http://schemas.microsoft.com/office/drawing/2014/main" id="{C709BBE6-2988-499E-BAF7-67EC843DDE0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a:p>
        </p:txBody>
      </p:sp>
    </p:spTree>
    <p:extLst>
      <p:ext uri="{BB962C8B-B14F-4D97-AF65-F5344CB8AC3E}">
        <p14:creationId xmlns:p14="http://schemas.microsoft.com/office/powerpoint/2010/main" val="20146065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77858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B0F54258-8975-4695-A562-7D10F59B52E0}"/>
              </a:ext>
            </a:extLst>
          </p:cNvPr>
          <p:cNvPicPr>
            <a:picLocks noChangeAspect="1"/>
          </p:cNvPicPr>
          <p:nvPr/>
        </p:nvPicPr>
        <p:blipFill>
          <a:blip r:embed="rId2"/>
          <a:stretch>
            <a:fillRect/>
          </a:stretch>
        </p:blipFill>
        <p:spPr>
          <a:xfrm>
            <a:off x="8305582" y="1228418"/>
            <a:ext cx="3124636" cy="4401164"/>
          </a:xfrm>
          <a:prstGeom prst="rect">
            <a:avLst/>
          </a:prstGeom>
        </p:spPr>
      </p:pic>
      <p:sp>
        <p:nvSpPr>
          <p:cNvPr id="6" name="Tekstfelt 5">
            <a:extLst>
              <a:ext uri="{FF2B5EF4-FFF2-40B4-BE49-F238E27FC236}">
                <a16:creationId xmlns:a16="http://schemas.microsoft.com/office/drawing/2014/main" id="{14846C40-5B7F-4A49-9505-5314D1DD56A9}"/>
              </a:ext>
            </a:extLst>
          </p:cNvPr>
          <p:cNvSpPr txBox="1"/>
          <p:nvPr/>
        </p:nvSpPr>
        <p:spPr>
          <a:xfrm>
            <a:off x="457200" y="714375"/>
            <a:ext cx="7600950" cy="1754326"/>
          </a:xfrm>
          <a:prstGeom prst="rect">
            <a:avLst/>
          </a:prstGeom>
          <a:noFill/>
        </p:spPr>
        <p:txBody>
          <a:bodyPr wrap="square" rtlCol="0">
            <a:spAutoFit/>
          </a:bodyPr>
          <a:lstStyle/>
          <a:p>
            <a:r>
              <a:rPr lang="en-US" dirty="0"/>
              <a:t>Laplace approximation is an optimization-based approach. Hence, we want to speed up and make differentials as precise as possible. Here reverse mode AD is great because it runs in O(1) for multiple input and in O(n) for multiple outputs. Because we have a lot of inputs but very few outputs it is a great tool for us.</a:t>
            </a:r>
          </a:p>
          <a:p>
            <a:endParaRPr lang="en-US" dirty="0"/>
          </a:p>
          <a:p>
            <a:r>
              <a:rPr lang="en-US" dirty="0"/>
              <a:t>TMB is an AD library for C++ </a:t>
            </a:r>
          </a:p>
        </p:txBody>
      </p:sp>
    </p:spTree>
    <p:extLst>
      <p:ext uri="{BB962C8B-B14F-4D97-AF65-F5344CB8AC3E}">
        <p14:creationId xmlns:p14="http://schemas.microsoft.com/office/powerpoint/2010/main" val="323274706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76</Words>
  <Application>Microsoft Office PowerPoint</Application>
  <PresentationFormat>Widescreen</PresentationFormat>
  <Paragraphs>3</Paragraphs>
  <Slides>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vt:i4>
      </vt:variant>
    </vt:vector>
  </HeadingPairs>
  <TitlesOfParts>
    <vt:vector size="5" baseType="lpstr">
      <vt:lpstr>Arial</vt:lpstr>
      <vt:lpstr>Calibri</vt:lpstr>
      <vt:lpstr>Calibri Light</vt:lpstr>
      <vt:lpstr>Office-tema</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Anton Ruby Larsen</dc:creator>
  <cp:lastModifiedBy>Anton Ruby Larsen</cp:lastModifiedBy>
  <cp:revision>1</cp:revision>
  <dcterms:created xsi:type="dcterms:W3CDTF">2022-05-12T12:43:27Z</dcterms:created>
  <dcterms:modified xsi:type="dcterms:W3CDTF">2022-05-12T12:55:53Z</dcterms:modified>
</cp:coreProperties>
</file>