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08E4E-0AA6-430C-9ACA-21598E10DB6D}" v="2" dt="2022-05-12T13:34:49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04508E4E-0AA6-430C-9ACA-21598E10DB6D}"/>
    <pc:docChg chg="undo custSel addSld delSld modSld">
      <pc:chgData name="Anton Ruby" userId="0437879b-7f11-4ed3-a9a2-ac7e51bb8ff3" providerId="ADAL" clId="{04508E4E-0AA6-430C-9ACA-21598E10DB6D}" dt="2022-05-12T13:35:14.674" v="13" actId="47"/>
      <pc:docMkLst>
        <pc:docMk/>
      </pc:docMkLst>
      <pc:sldChg chg="addSp delSp new mod">
        <pc:chgData name="Anton Ruby" userId="0437879b-7f11-4ed3-a9a2-ac7e51bb8ff3" providerId="ADAL" clId="{04508E4E-0AA6-430C-9ACA-21598E10DB6D}" dt="2022-05-12T13:34:36.141" v="3" actId="22"/>
        <pc:sldMkLst>
          <pc:docMk/>
          <pc:sldMk cId="3392459487" sldId="256"/>
        </pc:sldMkLst>
        <pc:spChg chg="del">
          <ac:chgData name="Anton Ruby" userId="0437879b-7f11-4ed3-a9a2-ac7e51bb8ff3" providerId="ADAL" clId="{04508E4E-0AA6-430C-9ACA-21598E10DB6D}" dt="2022-05-12T13:34:32.816" v="1" actId="478"/>
          <ac:spMkLst>
            <pc:docMk/>
            <pc:sldMk cId="3392459487" sldId="256"/>
            <ac:spMk id="2" creationId="{8651A480-71F8-4A8F-A9D7-57A1020F84E3}"/>
          </ac:spMkLst>
        </pc:spChg>
        <pc:spChg chg="del">
          <ac:chgData name="Anton Ruby" userId="0437879b-7f11-4ed3-a9a2-ac7e51bb8ff3" providerId="ADAL" clId="{04508E4E-0AA6-430C-9ACA-21598E10DB6D}" dt="2022-05-12T13:34:35.376" v="2" actId="478"/>
          <ac:spMkLst>
            <pc:docMk/>
            <pc:sldMk cId="3392459487" sldId="256"/>
            <ac:spMk id="3" creationId="{84A1B2C8-27BE-4F46-9A2C-2ED5AB84D406}"/>
          </ac:spMkLst>
        </pc:spChg>
        <pc:picChg chg="add">
          <ac:chgData name="Anton Ruby" userId="0437879b-7f11-4ed3-a9a2-ac7e51bb8ff3" providerId="ADAL" clId="{04508E4E-0AA6-430C-9ACA-21598E10DB6D}" dt="2022-05-12T13:34:36.141" v="3" actId="22"/>
          <ac:picMkLst>
            <pc:docMk/>
            <pc:sldMk cId="3392459487" sldId="256"/>
            <ac:picMk id="5" creationId="{18C2B402-34E2-46C3-A9E3-71B9FA66D599}"/>
          </ac:picMkLst>
        </pc:picChg>
      </pc:sldChg>
      <pc:sldChg chg="addSp delSp new mod">
        <pc:chgData name="Anton Ruby" userId="0437879b-7f11-4ed3-a9a2-ac7e51bb8ff3" providerId="ADAL" clId="{04508E4E-0AA6-430C-9ACA-21598E10DB6D}" dt="2022-05-12T13:35:01.056" v="11" actId="22"/>
        <pc:sldMkLst>
          <pc:docMk/>
          <pc:sldMk cId="1208980881" sldId="257"/>
        </pc:sldMkLst>
        <pc:spChg chg="del">
          <ac:chgData name="Anton Ruby" userId="0437879b-7f11-4ed3-a9a2-ac7e51bb8ff3" providerId="ADAL" clId="{04508E4E-0AA6-430C-9ACA-21598E10DB6D}" dt="2022-05-12T13:34:42.025" v="5" actId="478"/>
          <ac:spMkLst>
            <pc:docMk/>
            <pc:sldMk cId="1208980881" sldId="257"/>
            <ac:spMk id="2" creationId="{C15628A7-006E-4B57-B106-693938C07FF7}"/>
          </ac:spMkLst>
        </pc:spChg>
        <pc:spChg chg="del">
          <ac:chgData name="Anton Ruby" userId="0437879b-7f11-4ed3-a9a2-ac7e51bb8ff3" providerId="ADAL" clId="{04508E4E-0AA6-430C-9ACA-21598E10DB6D}" dt="2022-05-12T13:34:43.913" v="6" actId="478"/>
          <ac:spMkLst>
            <pc:docMk/>
            <pc:sldMk cId="1208980881" sldId="257"/>
            <ac:spMk id="3" creationId="{86B12F2E-9B69-44D5-AB04-1FEAE1279355}"/>
          </ac:spMkLst>
        </pc:spChg>
        <pc:picChg chg="add del">
          <ac:chgData name="Anton Ruby" userId="0437879b-7f11-4ed3-a9a2-ac7e51bb8ff3" providerId="ADAL" clId="{04508E4E-0AA6-430C-9ACA-21598E10DB6D}" dt="2022-05-12T13:34:47.438" v="8" actId="22"/>
          <ac:picMkLst>
            <pc:docMk/>
            <pc:sldMk cId="1208980881" sldId="257"/>
            <ac:picMk id="5" creationId="{42D22171-E8EE-4CB6-84AF-E69E427CEA87}"/>
          </ac:picMkLst>
        </pc:picChg>
        <pc:picChg chg="add">
          <ac:chgData name="Anton Ruby" userId="0437879b-7f11-4ed3-a9a2-ac7e51bb8ff3" providerId="ADAL" clId="{04508E4E-0AA6-430C-9ACA-21598E10DB6D}" dt="2022-05-12T13:35:01.056" v="11" actId="22"/>
          <ac:picMkLst>
            <pc:docMk/>
            <pc:sldMk cId="1208980881" sldId="257"/>
            <ac:picMk id="7" creationId="{8E41048A-EA2D-4B5F-8E37-896763A73E35}"/>
          </ac:picMkLst>
        </pc:picChg>
      </pc:sldChg>
      <pc:sldChg chg="addSp add mod">
        <pc:chgData name="Anton Ruby" userId="0437879b-7f11-4ed3-a9a2-ac7e51bb8ff3" providerId="ADAL" clId="{04508E4E-0AA6-430C-9ACA-21598E10DB6D}" dt="2022-05-12T13:35:13.255" v="12" actId="22"/>
        <pc:sldMkLst>
          <pc:docMk/>
          <pc:sldMk cId="3578386909" sldId="258"/>
        </pc:sldMkLst>
        <pc:picChg chg="add">
          <ac:chgData name="Anton Ruby" userId="0437879b-7f11-4ed3-a9a2-ac7e51bb8ff3" providerId="ADAL" clId="{04508E4E-0AA6-430C-9ACA-21598E10DB6D}" dt="2022-05-12T13:35:13.255" v="12" actId="22"/>
          <ac:picMkLst>
            <pc:docMk/>
            <pc:sldMk cId="3578386909" sldId="258"/>
            <ac:picMk id="3" creationId="{815E496D-2831-4311-B678-F2229D3793FA}"/>
          </ac:picMkLst>
        </pc:picChg>
      </pc:sldChg>
      <pc:sldChg chg="add del">
        <pc:chgData name="Anton Ruby" userId="0437879b-7f11-4ed3-a9a2-ac7e51bb8ff3" providerId="ADAL" clId="{04508E4E-0AA6-430C-9ACA-21598E10DB6D}" dt="2022-05-12T13:35:14.674" v="13" actId="47"/>
        <pc:sldMkLst>
          <pc:docMk/>
          <pc:sldMk cId="749507530" sldId="259"/>
        </pc:sldMkLst>
      </pc:sldChg>
      <pc:sldMasterChg chg="addSldLayout">
        <pc:chgData name="Anton Ruby" userId="0437879b-7f11-4ed3-a9a2-ac7e51bb8ff3" providerId="ADAL" clId="{04508E4E-0AA6-430C-9ACA-21598E10DB6D}" dt="2022-05-12T13:34:30.726" v="0" actId="680"/>
        <pc:sldMasterMkLst>
          <pc:docMk/>
          <pc:sldMasterMk cId="551856493" sldId="2147483648"/>
        </pc:sldMasterMkLst>
        <pc:sldLayoutChg chg="add">
          <pc:chgData name="Anton Ruby" userId="0437879b-7f11-4ed3-a9a2-ac7e51bb8ff3" providerId="ADAL" clId="{04508E4E-0AA6-430C-9ACA-21598E10DB6D}" dt="2022-05-12T13:34:30.726" v="0" actId="680"/>
          <pc:sldLayoutMkLst>
            <pc:docMk/>
            <pc:sldMasterMk cId="551856493" sldId="2147483648"/>
            <pc:sldLayoutMk cId="354116737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869D0-F0B2-490A-9ECB-FD294AD7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0052E6C-5252-4980-988A-DD6FB00EE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8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18C2B402-34E2-46C3-A9E3-71B9FA66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294837"/>
            <a:ext cx="9050013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5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8E41048A-EA2D-4B5F-8E37-896763A7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509180"/>
            <a:ext cx="8945223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815E496D-2831-4311-B678-F2229D37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633022"/>
            <a:ext cx="8992855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8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1</cp:revision>
  <dcterms:created xsi:type="dcterms:W3CDTF">2022-05-12T12:56:12Z</dcterms:created>
  <dcterms:modified xsi:type="dcterms:W3CDTF">2022-05-12T13:35:15Z</dcterms:modified>
</cp:coreProperties>
</file>