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1C1AC0-AC2A-4B99-93DE-75479E9D06D8}" v="42" dt="2022-05-11T15:38:37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Ruby" userId="0437879b-7f11-4ed3-a9a2-ac7e51bb8ff3" providerId="ADAL" clId="{9B1C1AC0-AC2A-4B99-93DE-75479E9D06D8}"/>
    <pc:docChg chg="undo custSel addSld modSld">
      <pc:chgData name="Anton Ruby" userId="0437879b-7f11-4ed3-a9a2-ac7e51bb8ff3" providerId="ADAL" clId="{9B1C1AC0-AC2A-4B99-93DE-75479E9D06D8}" dt="2022-05-11T15:56:27.262" v="592" actId="11529"/>
      <pc:docMkLst>
        <pc:docMk/>
      </pc:docMkLst>
      <pc:sldChg chg="addSp delSp modSp new mod">
        <pc:chgData name="Anton Ruby" userId="0437879b-7f11-4ed3-a9a2-ac7e51bb8ff3" providerId="ADAL" clId="{9B1C1AC0-AC2A-4B99-93DE-75479E9D06D8}" dt="2022-05-11T15:45:38.388" v="243" actId="478"/>
        <pc:sldMkLst>
          <pc:docMk/>
          <pc:sldMk cId="115494912" sldId="256"/>
        </pc:sldMkLst>
        <pc:spChg chg="del">
          <ac:chgData name="Anton Ruby" userId="0437879b-7f11-4ed3-a9a2-ac7e51bb8ff3" providerId="ADAL" clId="{9B1C1AC0-AC2A-4B99-93DE-75479E9D06D8}" dt="2022-05-11T15:38:14.402" v="1" actId="478"/>
          <ac:spMkLst>
            <pc:docMk/>
            <pc:sldMk cId="115494912" sldId="256"/>
            <ac:spMk id="2" creationId="{432E5354-322F-4C86-BED2-3E3CC50DE810}"/>
          </ac:spMkLst>
        </pc:spChg>
        <pc:spChg chg="del">
          <ac:chgData name="Anton Ruby" userId="0437879b-7f11-4ed3-a9a2-ac7e51bb8ff3" providerId="ADAL" clId="{9B1C1AC0-AC2A-4B99-93DE-75479E9D06D8}" dt="2022-05-11T15:38:15.736" v="2" actId="478"/>
          <ac:spMkLst>
            <pc:docMk/>
            <pc:sldMk cId="115494912" sldId="256"/>
            <ac:spMk id="3" creationId="{7451CFCA-771A-4C29-AC28-4E31A28C1C68}"/>
          </ac:spMkLst>
        </pc:spChg>
        <pc:spChg chg="add del mod">
          <ac:chgData name="Anton Ruby" userId="0437879b-7f11-4ed3-a9a2-ac7e51bb8ff3" providerId="ADAL" clId="{9B1C1AC0-AC2A-4B99-93DE-75479E9D06D8}" dt="2022-05-11T15:38:39.462" v="47"/>
          <ac:spMkLst>
            <pc:docMk/>
            <pc:sldMk cId="115494912" sldId="256"/>
            <ac:spMk id="4" creationId="{9D78FBA4-C1EE-45FC-8AFF-76DE00393CDA}"/>
          </ac:spMkLst>
        </pc:spChg>
        <pc:spChg chg="add mod">
          <ac:chgData name="Anton Ruby" userId="0437879b-7f11-4ed3-a9a2-ac7e51bb8ff3" providerId="ADAL" clId="{9B1C1AC0-AC2A-4B99-93DE-75479E9D06D8}" dt="2022-05-11T15:39:10.239" v="73" actId="1076"/>
          <ac:spMkLst>
            <pc:docMk/>
            <pc:sldMk cId="115494912" sldId="256"/>
            <ac:spMk id="5" creationId="{A2A109D7-B4F8-48CB-A8A0-02FAF9B1C3A5}"/>
          </ac:spMkLst>
        </pc:spChg>
        <pc:spChg chg="add mod">
          <ac:chgData name="Anton Ruby" userId="0437879b-7f11-4ed3-a9a2-ac7e51bb8ff3" providerId="ADAL" clId="{9B1C1AC0-AC2A-4B99-93DE-75479E9D06D8}" dt="2022-05-11T15:39:33.431" v="93" actId="1076"/>
          <ac:spMkLst>
            <pc:docMk/>
            <pc:sldMk cId="115494912" sldId="256"/>
            <ac:spMk id="8" creationId="{6E52CD03-2F7E-4BC7-8660-482B94EE3409}"/>
          </ac:spMkLst>
        </pc:spChg>
        <pc:spChg chg="add mod">
          <ac:chgData name="Anton Ruby" userId="0437879b-7f11-4ed3-a9a2-ac7e51bb8ff3" providerId="ADAL" clId="{9B1C1AC0-AC2A-4B99-93DE-75479E9D06D8}" dt="2022-05-11T15:40:50.751" v="123" actId="1076"/>
          <ac:spMkLst>
            <pc:docMk/>
            <pc:sldMk cId="115494912" sldId="256"/>
            <ac:spMk id="11" creationId="{6768D3C7-A505-4722-AF0D-9C60718D6900}"/>
          </ac:spMkLst>
        </pc:spChg>
        <pc:spChg chg="add mod">
          <ac:chgData name="Anton Ruby" userId="0437879b-7f11-4ed3-a9a2-ac7e51bb8ff3" providerId="ADAL" clId="{9B1C1AC0-AC2A-4B99-93DE-75479E9D06D8}" dt="2022-05-11T15:41:35.584" v="137" actId="20577"/>
          <ac:spMkLst>
            <pc:docMk/>
            <pc:sldMk cId="115494912" sldId="256"/>
            <ac:spMk id="14" creationId="{0555A9E0-3929-4B21-ADC4-4D25F057235B}"/>
          </ac:spMkLst>
        </pc:spChg>
        <pc:spChg chg="add mod">
          <ac:chgData name="Anton Ruby" userId="0437879b-7f11-4ed3-a9a2-ac7e51bb8ff3" providerId="ADAL" clId="{9B1C1AC0-AC2A-4B99-93DE-75479E9D06D8}" dt="2022-05-11T15:42:52.476" v="175" actId="1076"/>
          <ac:spMkLst>
            <pc:docMk/>
            <pc:sldMk cId="115494912" sldId="256"/>
            <ac:spMk id="17" creationId="{275D9C6F-2D08-4E1F-93CC-D4DB2DC40A57}"/>
          </ac:spMkLst>
        </pc:spChg>
        <pc:spChg chg="add del mod">
          <ac:chgData name="Anton Ruby" userId="0437879b-7f11-4ed3-a9a2-ac7e51bb8ff3" providerId="ADAL" clId="{9B1C1AC0-AC2A-4B99-93DE-75479E9D06D8}" dt="2022-05-11T15:42:55.186" v="177"/>
          <ac:spMkLst>
            <pc:docMk/>
            <pc:sldMk cId="115494912" sldId="256"/>
            <ac:spMk id="18" creationId="{63406C0C-BFCE-48C9-BD67-78634978EEA1}"/>
          </ac:spMkLst>
        </pc:spChg>
        <pc:spChg chg="add mod">
          <ac:chgData name="Anton Ruby" userId="0437879b-7f11-4ed3-a9a2-ac7e51bb8ff3" providerId="ADAL" clId="{9B1C1AC0-AC2A-4B99-93DE-75479E9D06D8}" dt="2022-05-11T15:44:10.732" v="208" actId="1076"/>
          <ac:spMkLst>
            <pc:docMk/>
            <pc:sldMk cId="115494912" sldId="256"/>
            <ac:spMk id="25" creationId="{2CEEFC5C-5A05-4206-8ABF-463337400329}"/>
          </ac:spMkLst>
        </pc:spChg>
        <pc:spChg chg="add mod">
          <ac:chgData name="Anton Ruby" userId="0437879b-7f11-4ed3-a9a2-ac7e51bb8ff3" providerId="ADAL" clId="{9B1C1AC0-AC2A-4B99-93DE-75479E9D06D8}" dt="2022-05-11T15:45:18.955" v="239" actId="1076"/>
          <ac:spMkLst>
            <pc:docMk/>
            <pc:sldMk cId="115494912" sldId="256"/>
            <ac:spMk id="26" creationId="{3008EBCE-A5BD-43B2-A4FD-31448440B506}"/>
          </ac:spMkLst>
        </pc:spChg>
        <pc:spChg chg="add del mod">
          <ac:chgData name="Anton Ruby" userId="0437879b-7f11-4ed3-a9a2-ac7e51bb8ff3" providerId="ADAL" clId="{9B1C1AC0-AC2A-4B99-93DE-75479E9D06D8}" dt="2022-05-11T15:45:38.388" v="243" actId="478"/>
          <ac:spMkLst>
            <pc:docMk/>
            <pc:sldMk cId="115494912" sldId="256"/>
            <ac:spMk id="29" creationId="{510A6EC1-228F-408A-8837-F7F732E7D680}"/>
          </ac:spMkLst>
        </pc:spChg>
        <pc:picChg chg="add mod">
          <ac:chgData name="Anton Ruby" userId="0437879b-7f11-4ed3-a9a2-ac7e51bb8ff3" providerId="ADAL" clId="{9B1C1AC0-AC2A-4B99-93DE-75479E9D06D8}" dt="2022-05-11T15:39:27.715" v="92" actId="1076"/>
          <ac:picMkLst>
            <pc:docMk/>
            <pc:sldMk cId="115494912" sldId="256"/>
            <ac:picMk id="7" creationId="{484144CA-D4E3-4E6F-BD0B-7AE26FF23197}"/>
          </ac:picMkLst>
        </pc:picChg>
        <pc:picChg chg="add mod">
          <ac:chgData name="Anton Ruby" userId="0437879b-7f11-4ed3-a9a2-ac7e51bb8ff3" providerId="ADAL" clId="{9B1C1AC0-AC2A-4B99-93DE-75479E9D06D8}" dt="2022-05-11T15:40:30.112" v="99" actId="1076"/>
          <ac:picMkLst>
            <pc:docMk/>
            <pc:sldMk cId="115494912" sldId="256"/>
            <ac:picMk id="10" creationId="{4A6345AD-E3C2-44D5-9001-F7CC22F3E079}"/>
          </ac:picMkLst>
        </pc:picChg>
        <pc:picChg chg="add mod ord">
          <ac:chgData name="Anton Ruby" userId="0437879b-7f11-4ed3-a9a2-ac7e51bb8ff3" providerId="ADAL" clId="{9B1C1AC0-AC2A-4B99-93DE-75479E9D06D8}" dt="2022-05-11T15:41:21.011" v="127" actId="167"/>
          <ac:picMkLst>
            <pc:docMk/>
            <pc:sldMk cId="115494912" sldId="256"/>
            <ac:picMk id="13" creationId="{8F1694CD-A3B5-4ABA-A6E2-B8168F2A7F7E}"/>
          </ac:picMkLst>
        </pc:picChg>
        <pc:picChg chg="add mod">
          <ac:chgData name="Anton Ruby" userId="0437879b-7f11-4ed3-a9a2-ac7e51bb8ff3" providerId="ADAL" clId="{9B1C1AC0-AC2A-4B99-93DE-75479E9D06D8}" dt="2022-05-11T15:41:55.049" v="141" actId="1076"/>
          <ac:picMkLst>
            <pc:docMk/>
            <pc:sldMk cId="115494912" sldId="256"/>
            <ac:picMk id="16" creationId="{32E20E23-5911-41FF-A782-BBC863540B7B}"/>
          </ac:picMkLst>
        </pc:picChg>
        <pc:picChg chg="add mod">
          <ac:chgData name="Anton Ruby" userId="0437879b-7f11-4ed3-a9a2-ac7e51bb8ff3" providerId="ADAL" clId="{9B1C1AC0-AC2A-4B99-93DE-75479E9D06D8}" dt="2022-05-11T15:43:09.894" v="181" actId="1076"/>
          <ac:picMkLst>
            <pc:docMk/>
            <pc:sldMk cId="115494912" sldId="256"/>
            <ac:picMk id="20" creationId="{B14D8995-3583-41AE-9492-ACDBD3EF22ED}"/>
          </ac:picMkLst>
        </pc:picChg>
        <pc:picChg chg="add del mod">
          <ac:chgData name="Anton Ruby" userId="0437879b-7f11-4ed3-a9a2-ac7e51bb8ff3" providerId="ADAL" clId="{9B1C1AC0-AC2A-4B99-93DE-75479E9D06D8}" dt="2022-05-11T15:44:18.432" v="212" actId="478"/>
          <ac:picMkLst>
            <pc:docMk/>
            <pc:sldMk cId="115494912" sldId="256"/>
            <ac:picMk id="22" creationId="{3DCCB682-B529-4F56-BD21-0DEB0F50E40E}"/>
          </ac:picMkLst>
        </pc:picChg>
        <pc:picChg chg="add mod">
          <ac:chgData name="Anton Ruby" userId="0437879b-7f11-4ed3-a9a2-ac7e51bb8ff3" providerId="ADAL" clId="{9B1C1AC0-AC2A-4B99-93DE-75479E9D06D8}" dt="2022-05-11T15:44:15.695" v="211" actId="1076"/>
          <ac:picMkLst>
            <pc:docMk/>
            <pc:sldMk cId="115494912" sldId="256"/>
            <ac:picMk id="24" creationId="{83FFE7F7-61D9-45DF-99E8-217EACD56735}"/>
          </ac:picMkLst>
        </pc:picChg>
        <pc:picChg chg="add mod">
          <ac:chgData name="Anton Ruby" userId="0437879b-7f11-4ed3-a9a2-ac7e51bb8ff3" providerId="ADAL" clId="{9B1C1AC0-AC2A-4B99-93DE-75479E9D06D8}" dt="2022-05-11T15:45:22.147" v="240" actId="1076"/>
          <ac:picMkLst>
            <pc:docMk/>
            <pc:sldMk cId="115494912" sldId="256"/>
            <ac:picMk id="28" creationId="{B37ADF1B-7898-4E0C-8311-B77DFF40143F}"/>
          </ac:picMkLst>
        </pc:picChg>
      </pc:sldChg>
      <pc:sldChg chg="addSp delSp modSp new mod">
        <pc:chgData name="Anton Ruby" userId="0437879b-7f11-4ed3-a9a2-ac7e51bb8ff3" providerId="ADAL" clId="{9B1C1AC0-AC2A-4B99-93DE-75479E9D06D8}" dt="2022-05-11T15:56:27.262" v="592" actId="11529"/>
        <pc:sldMkLst>
          <pc:docMk/>
          <pc:sldMk cId="2005600233" sldId="257"/>
        </pc:sldMkLst>
        <pc:spChg chg="del">
          <ac:chgData name="Anton Ruby" userId="0437879b-7f11-4ed3-a9a2-ac7e51bb8ff3" providerId="ADAL" clId="{9B1C1AC0-AC2A-4B99-93DE-75479E9D06D8}" dt="2022-05-11T15:45:45.188" v="245" actId="478"/>
          <ac:spMkLst>
            <pc:docMk/>
            <pc:sldMk cId="2005600233" sldId="257"/>
            <ac:spMk id="2" creationId="{D312CEBD-9CFC-4E3B-BB68-76BAF407016F}"/>
          </ac:spMkLst>
        </pc:spChg>
        <pc:spChg chg="del">
          <ac:chgData name="Anton Ruby" userId="0437879b-7f11-4ed3-a9a2-ac7e51bb8ff3" providerId="ADAL" clId="{9B1C1AC0-AC2A-4B99-93DE-75479E9D06D8}" dt="2022-05-11T15:45:47.492" v="246" actId="478"/>
          <ac:spMkLst>
            <pc:docMk/>
            <pc:sldMk cId="2005600233" sldId="257"/>
            <ac:spMk id="3" creationId="{716B2132-4CD3-4AD9-8C91-5E279FA6957F}"/>
          </ac:spMkLst>
        </pc:spChg>
        <pc:spChg chg="add mod">
          <ac:chgData name="Anton Ruby" userId="0437879b-7f11-4ed3-a9a2-ac7e51bb8ff3" providerId="ADAL" clId="{9B1C1AC0-AC2A-4B99-93DE-75479E9D06D8}" dt="2022-05-11T15:48:09.934" v="469" actId="20577"/>
          <ac:spMkLst>
            <pc:docMk/>
            <pc:sldMk cId="2005600233" sldId="257"/>
            <ac:spMk id="6" creationId="{9D513220-36B6-4FD5-B026-6AD781400962}"/>
          </ac:spMkLst>
        </pc:spChg>
        <pc:spChg chg="add mod">
          <ac:chgData name="Anton Ruby" userId="0437879b-7f11-4ed3-a9a2-ac7e51bb8ff3" providerId="ADAL" clId="{9B1C1AC0-AC2A-4B99-93DE-75479E9D06D8}" dt="2022-05-11T15:56:10.489" v="589" actId="20577"/>
          <ac:spMkLst>
            <pc:docMk/>
            <pc:sldMk cId="2005600233" sldId="257"/>
            <ac:spMk id="11" creationId="{B0EDA26D-8DDD-46FF-A62D-4C366A1C25F1}"/>
          </ac:spMkLst>
        </pc:spChg>
        <pc:picChg chg="add mod">
          <ac:chgData name="Anton Ruby" userId="0437879b-7f11-4ed3-a9a2-ac7e51bb8ff3" providerId="ADAL" clId="{9B1C1AC0-AC2A-4B99-93DE-75479E9D06D8}" dt="2022-05-11T15:46:15.801" v="249" actId="1076"/>
          <ac:picMkLst>
            <pc:docMk/>
            <pc:sldMk cId="2005600233" sldId="257"/>
            <ac:picMk id="5" creationId="{30595056-B53B-4894-80C8-9C5772408973}"/>
          </ac:picMkLst>
        </pc:picChg>
        <pc:picChg chg="add mod">
          <ac:chgData name="Anton Ruby" userId="0437879b-7f11-4ed3-a9a2-ac7e51bb8ff3" providerId="ADAL" clId="{9B1C1AC0-AC2A-4B99-93DE-75479E9D06D8}" dt="2022-05-11T15:48:32.324" v="472" actId="1076"/>
          <ac:picMkLst>
            <pc:docMk/>
            <pc:sldMk cId="2005600233" sldId="257"/>
            <ac:picMk id="8" creationId="{2F1B8F23-0B47-42ED-9128-B9DFE439A6E4}"/>
          </ac:picMkLst>
        </pc:picChg>
        <pc:picChg chg="add mod">
          <ac:chgData name="Anton Ruby" userId="0437879b-7f11-4ed3-a9a2-ac7e51bb8ff3" providerId="ADAL" clId="{9B1C1AC0-AC2A-4B99-93DE-75479E9D06D8}" dt="2022-05-11T15:53:03.750" v="475" actId="1076"/>
          <ac:picMkLst>
            <pc:docMk/>
            <pc:sldMk cId="2005600233" sldId="257"/>
            <ac:picMk id="10" creationId="{E9CEE034-C045-462A-9569-A588F038CE18}"/>
          </ac:picMkLst>
        </pc:picChg>
        <pc:cxnChg chg="add del mod">
          <ac:chgData name="Anton Ruby" userId="0437879b-7f11-4ed3-a9a2-ac7e51bb8ff3" providerId="ADAL" clId="{9B1C1AC0-AC2A-4B99-93DE-75479E9D06D8}" dt="2022-05-11T15:56:21.779" v="591" actId="478"/>
          <ac:cxnSpMkLst>
            <pc:docMk/>
            <pc:sldMk cId="2005600233" sldId="257"/>
            <ac:cxnSpMk id="13" creationId="{B20251B5-47C5-4B09-B1F8-94191F89405C}"/>
          </ac:cxnSpMkLst>
        </pc:cxnChg>
        <pc:cxnChg chg="add">
          <ac:chgData name="Anton Ruby" userId="0437879b-7f11-4ed3-a9a2-ac7e51bb8ff3" providerId="ADAL" clId="{9B1C1AC0-AC2A-4B99-93DE-75479E9D06D8}" dt="2022-05-11T15:56:27.262" v="592" actId="11529"/>
          <ac:cxnSpMkLst>
            <pc:docMk/>
            <pc:sldMk cId="2005600233" sldId="257"/>
            <ac:cxnSpMk id="15" creationId="{F1D52C2B-B874-4D8F-AC9A-3EA32D240298}"/>
          </ac:cxnSpMkLst>
        </pc:cxnChg>
      </pc:sldChg>
      <pc:sldMasterChg chg="addSldLayout">
        <pc:chgData name="Anton Ruby" userId="0437879b-7f11-4ed3-a9a2-ac7e51bb8ff3" providerId="ADAL" clId="{9B1C1AC0-AC2A-4B99-93DE-75479E9D06D8}" dt="2022-05-11T15:38:10.855" v="0" actId="680"/>
        <pc:sldMasterMkLst>
          <pc:docMk/>
          <pc:sldMasterMk cId="1845855115" sldId="2147483648"/>
        </pc:sldMasterMkLst>
        <pc:sldLayoutChg chg="add">
          <pc:chgData name="Anton Ruby" userId="0437879b-7f11-4ed3-a9a2-ac7e51bb8ff3" providerId="ADAL" clId="{9B1C1AC0-AC2A-4B99-93DE-75479E9D06D8}" dt="2022-05-11T15:38:10.855" v="0" actId="680"/>
          <pc:sldLayoutMkLst>
            <pc:docMk/>
            <pc:sldMasterMk cId="1845855115" sldId="2147483648"/>
            <pc:sldLayoutMk cId="3696938609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75BF7-8C59-4DC8-89AE-8FC94E530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FC3F009-3C5A-4DD6-AD54-BB416A0DD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3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85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>
            <a:extLst>
              <a:ext uri="{FF2B5EF4-FFF2-40B4-BE49-F238E27FC236}">
                <a16:creationId xmlns:a16="http://schemas.microsoft.com/office/drawing/2014/main" id="{8F1694CD-A3B5-4ABA-A6E2-B8168F2A7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412893"/>
            <a:ext cx="2805440" cy="722700"/>
          </a:xfrm>
          <a:prstGeom prst="rect">
            <a:avLst/>
          </a:prstGeo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A2A109D7-B4F8-48CB-A8A0-02FAF9B1C3A5}"/>
              </a:ext>
            </a:extLst>
          </p:cNvPr>
          <p:cNvSpPr txBox="1"/>
          <p:nvPr/>
        </p:nvSpPr>
        <p:spPr>
          <a:xfrm>
            <a:off x="834448" y="576651"/>
            <a:ext cx="219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Likelihood: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484144CA-D4E3-4E6F-BD0B-7AE26FF23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480290"/>
            <a:ext cx="3019846" cy="562053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6E52CD03-2F7E-4BC7-8660-482B94EE3409}"/>
              </a:ext>
            </a:extLst>
          </p:cNvPr>
          <p:cNvSpPr txBox="1"/>
          <p:nvPr/>
        </p:nvSpPr>
        <p:spPr>
          <a:xfrm>
            <a:off x="834448" y="1085672"/>
            <a:ext cx="219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 function:</a:t>
            </a:r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4A6345AD-E3C2-44D5-9001-F7CC22F3E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232" y="971823"/>
            <a:ext cx="1457316" cy="597030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6768D3C7-A505-4722-AF0D-9C60718D6900}"/>
              </a:ext>
            </a:extLst>
          </p:cNvPr>
          <p:cNvSpPr txBox="1"/>
          <p:nvPr/>
        </p:nvSpPr>
        <p:spPr>
          <a:xfrm>
            <a:off x="139122" y="1589577"/>
            <a:ext cx="252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Observed information: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0555A9E0-3929-4B21-ADC4-4D25F057235B}"/>
              </a:ext>
            </a:extLst>
          </p:cNvPr>
          <p:cNvSpPr txBox="1"/>
          <p:nvPr/>
        </p:nvSpPr>
        <p:spPr>
          <a:xfrm>
            <a:off x="139122" y="2136811"/>
            <a:ext cx="252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information:</a:t>
            </a:r>
          </a:p>
        </p:txBody>
      </p:sp>
      <p:pic>
        <p:nvPicPr>
          <p:cNvPr id="16" name="Billede 15">
            <a:extLst>
              <a:ext uri="{FF2B5EF4-FFF2-40B4-BE49-F238E27FC236}">
                <a16:creationId xmlns:a16="http://schemas.microsoft.com/office/drawing/2014/main" id="{32E20E23-5911-41FF-A782-BBC863540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6232" y="2093482"/>
            <a:ext cx="2527877" cy="510360"/>
          </a:xfrm>
          <a:prstGeom prst="rect">
            <a:avLst/>
          </a:prstGeom>
        </p:spPr>
      </p:pic>
      <p:sp>
        <p:nvSpPr>
          <p:cNvPr id="17" name="Tekstfelt 16">
            <a:extLst>
              <a:ext uri="{FF2B5EF4-FFF2-40B4-BE49-F238E27FC236}">
                <a16:creationId xmlns:a16="http://schemas.microsoft.com/office/drawing/2014/main" id="{275D9C6F-2D08-4E1F-93CC-D4DB2DC40A57}"/>
              </a:ext>
            </a:extLst>
          </p:cNvPr>
          <p:cNvSpPr txBox="1"/>
          <p:nvPr/>
        </p:nvSpPr>
        <p:spPr>
          <a:xfrm>
            <a:off x="601520" y="2738415"/>
            <a:ext cx="252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Dist. of the MLE:</a:t>
            </a:r>
          </a:p>
        </p:txBody>
      </p:sp>
      <p:pic>
        <p:nvPicPr>
          <p:cNvPr id="20" name="Billede 19">
            <a:extLst>
              <a:ext uri="{FF2B5EF4-FFF2-40B4-BE49-F238E27FC236}">
                <a16:creationId xmlns:a16="http://schemas.microsoft.com/office/drawing/2014/main" id="{B14D8995-3583-41AE-9492-ACDBD3EF22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3784" y="2639498"/>
            <a:ext cx="2805440" cy="540714"/>
          </a:xfrm>
          <a:prstGeom prst="rect">
            <a:avLst/>
          </a:prstGeom>
        </p:spPr>
      </p:pic>
      <p:pic>
        <p:nvPicPr>
          <p:cNvPr id="24" name="Billede 23">
            <a:extLst>
              <a:ext uri="{FF2B5EF4-FFF2-40B4-BE49-F238E27FC236}">
                <a16:creationId xmlns:a16="http://schemas.microsoft.com/office/drawing/2014/main" id="{83FFE7F7-61D9-45DF-99E8-217EACD567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4713" y="3199287"/>
            <a:ext cx="2344352" cy="562053"/>
          </a:xfrm>
          <a:prstGeom prst="rect">
            <a:avLst/>
          </a:prstGeom>
        </p:spPr>
      </p:pic>
      <p:sp>
        <p:nvSpPr>
          <p:cNvPr id="25" name="Tekstfelt 24">
            <a:extLst>
              <a:ext uri="{FF2B5EF4-FFF2-40B4-BE49-F238E27FC236}">
                <a16:creationId xmlns:a16="http://schemas.microsoft.com/office/drawing/2014/main" id="{2CEEFC5C-5A05-4206-8ABF-463337400329}"/>
              </a:ext>
            </a:extLst>
          </p:cNvPr>
          <p:cNvSpPr txBox="1"/>
          <p:nvPr/>
        </p:nvSpPr>
        <p:spPr>
          <a:xfrm>
            <a:off x="139669" y="3278676"/>
            <a:ext cx="280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Dist. of the MLE in practice:</a:t>
            </a: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3008EBCE-A5BD-43B2-A4FD-31448440B506}"/>
              </a:ext>
            </a:extLst>
          </p:cNvPr>
          <p:cNvSpPr txBox="1"/>
          <p:nvPr/>
        </p:nvSpPr>
        <p:spPr>
          <a:xfrm>
            <a:off x="834448" y="3880280"/>
            <a:ext cx="280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Wald statistic:</a:t>
            </a:r>
          </a:p>
        </p:txBody>
      </p:sp>
      <p:pic>
        <p:nvPicPr>
          <p:cNvPr id="28" name="Billede 27">
            <a:extLst>
              <a:ext uri="{FF2B5EF4-FFF2-40B4-BE49-F238E27FC236}">
                <a16:creationId xmlns:a16="http://schemas.microsoft.com/office/drawing/2014/main" id="{B37ADF1B-7898-4E0C-8311-B77DFF4014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3625" y="3782343"/>
            <a:ext cx="2876493" cy="54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30595056-B53B-4894-80C8-9C5772408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704857"/>
            <a:ext cx="7762875" cy="21292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9D513220-36B6-4FD5-B026-6AD781400962}"/>
                  </a:ext>
                </a:extLst>
              </p:cNvPr>
              <p:cNvSpPr txBox="1"/>
              <p:nvPr/>
            </p:nvSpPr>
            <p:spPr>
              <a:xfrm>
                <a:off x="9977437" y="800100"/>
                <a:ext cx="205263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er et </a:t>
                </a:r>
                <a:r>
                  <a:rPr lang="en-US" dirty="0" err="1"/>
                  <a:t>mindre</a:t>
                </a:r>
                <a:r>
                  <a:rPr lang="en-US" dirty="0"/>
                  <a:t> model rum end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Og</a:t>
                </a:r>
                <a:r>
                  <a:rPr lang="en-US" dirty="0"/>
                  <a:t> </a:t>
                </a:r>
                <a:r>
                  <a:rPr lang="en-US" dirty="0" err="1"/>
                  <a:t>hvis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er </a:t>
                </a:r>
                <a:r>
                  <a:rPr lang="en-US" dirty="0" err="1"/>
                  <a:t>lille</a:t>
                </a:r>
                <a:r>
                  <a:rPr lang="en-US" dirty="0"/>
                  <a:t> er </a:t>
                </a:r>
                <a:r>
                  <a:rPr lang="en-US" dirty="0" err="1"/>
                  <a:t>sandsynligheden</a:t>
                </a:r>
                <a:r>
                  <a:rPr lang="en-US" dirty="0"/>
                  <a:t> for at se data </a:t>
                </a:r>
                <a:r>
                  <a:rPr lang="en-US" dirty="0" err="1"/>
                  <a:t>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meget</a:t>
                </a:r>
                <a:r>
                  <a:rPr lang="en-US" dirty="0"/>
                  <a:t> </a:t>
                </a:r>
                <a:r>
                  <a:rPr lang="en-US" dirty="0" err="1"/>
                  <a:t>lille</a:t>
                </a:r>
                <a:r>
                  <a:rPr lang="en-US" dirty="0"/>
                  <a:t> </a:t>
                </a:r>
                <a:r>
                  <a:rPr lang="en-US" dirty="0" err="1"/>
                  <a:t>ift</a:t>
                </a:r>
                <a:r>
                  <a:rPr lang="en-US" dirty="0"/>
                  <a:t> </a:t>
                </a:r>
                <a:r>
                  <a:rPr lang="en-US" dirty="0" err="1"/>
                  <a:t>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forkaster</a:t>
                </a:r>
                <a:r>
                  <a:rPr lang="en-US" dirty="0"/>
                  <a:t> H0.</a:t>
                </a:r>
              </a:p>
            </p:txBody>
          </p:sp>
        </mc:Choice>
        <mc:Fallback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9D513220-36B6-4FD5-B026-6AD781400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437" y="800100"/>
                <a:ext cx="2052638" cy="2031325"/>
              </a:xfrm>
              <a:prstGeom prst="rect">
                <a:avLst/>
              </a:prstGeom>
              <a:blipFill>
                <a:blip r:embed="rId3"/>
                <a:stretch>
                  <a:fillRect l="-2679" t="-1502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Billede 7">
            <a:extLst>
              <a:ext uri="{FF2B5EF4-FFF2-40B4-BE49-F238E27FC236}">
                <a16:creationId xmlns:a16="http://schemas.microsoft.com/office/drawing/2014/main" id="{2F1B8F23-0B47-42ED-9128-B9DFE439A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053" y="2944448"/>
            <a:ext cx="3118876" cy="484552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E9CEE034-C045-462A-9569-A588F038C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5126" y="3490533"/>
            <a:ext cx="7254335" cy="3172579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B0EDA26D-8DDD-46FF-A62D-4C366A1C25F1}"/>
              </a:ext>
            </a:extLst>
          </p:cNvPr>
          <p:cNvSpPr txBox="1"/>
          <p:nvPr/>
        </p:nvSpPr>
        <p:spPr>
          <a:xfrm>
            <a:off x="157018" y="4396509"/>
            <a:ext cx="1847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 er </a:t>
            </a:r>
            <a:r>
              <a:rPr lang="en-US" dirty="0" err="1"/>
              <a:t>altså</a:t>
            </a:r>
            <a:r>
              <a:rPr lang="en-US" dirty="0"/>
              <a:t> at vi </a:t>
            </a:r>
            <a:r>
              <a:rPr lang="en-US" dirty="0" err="1"/>
              <a:t>skal</a:t>
            </a:r>
            <a:r>
              <a:rPr lang="en-US" dirty="0"/>
              <a:t> tester om </a:t>
            </a:r>
            <a:r>
              <a:rPr lang="en-US" dirty="0" err="1"/>
              <a:t>vores</a:t>
            </a:r>
            <a:r>
              <a:rPr lang="en-US" dirty="0"/>
              <a:t> </a:t>
            </a:r>
            <a:r>
              <a:rPr lang="en-US" dirty="0" err="1"/>
              <a:t>initielle</a:t>
            </a:r>
            <a:r>
              <a:rPr lang="en-US" dirty="0"/>
              <a:t> </a:t>
            </a:r>
            <a:r>
              <a:rPr lang="en-US" dirty="0" err="1"/>
              <a:t>fordelings</a:t>
            </a:r>
            <a:r>
              <a:rPr lang="en-US" dirty="0"/>
              <a:t> </a:t>
            </a:r>
            <a:r>
              <a:rPr lang="en-US" dirty="0" err="1"/>
              <a:t>antagelse</a:t>
            </a:r>
            <a:r>
              <a:rPr lang="en-US" dirty="0"/>
              <a:t> holder</a:t>
            </a:r>
          </a:p>
        </p:txBody>
      </p: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F1D52C2B-B874-4D8F-AC9A-3EA32D240298}"/>
              </a:ext>
            </a:extLst>
          </p:cNvPr>
          <p:cNvCxnSpPr>
            <a:stCxn id="10" idx="1"/>
          </p:cNvCxnSpPr>
          <p:nvPr/>
        </p:nvCxnSpPr>
        <p:spPr>
          <a:xfrm>
            <a:off x="2115126" y="5076823"/>
            <a:ext cx="535710" cy="94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600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76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Office-tema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Anton Ruby Larsen</dc:creator>
  <cp:lastModifiedBy>Anton Ruby Larsen</cp:lastModifiedBy>
  <cp:revision>2</cp:revision>
  <dcterms:created xsi:type="dcterms:W3CDTF">2022-05-11T15:06:12Z</dcterms:created>
  <dcterms:modified xsi:type="dcterms:W3CDTF">2022-05-12T07:10:53Z</dcterms:modified>
</cp:coreProperties>
</file>