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E502A-96F9-48AA-82B6-F1B72655C6B5}" v="168" dt="2022-05-12T08:10:35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935E502A-96F9-48AA-82B6-F1B72655C6B5}"/>
    <pc:docChg chg="undo custSel addSld modSld">
      <pc:chgData name="Anton Ruby" userId="0437879b-7f11-4ed3-a9a2-ac7e51bb8ff3" providerId="ADAL" clId="{935E502A-96F9-48AA-82B6-F1B72655C6B5}" dt="2022-05-12T08:15:25.408" v="698" actId="1076"/>
      <pc:docMkLst>
        <pc:docMk/>
      </pc:docMkLst>
      <pc:sldChg chg="addSp delSp modSp new mod">
        <pc:chgData name="Anton Ruby" userId="0437879b-7f11-4ed3-a9a2-ac7e51bb8ff3" providerId="ADAL" clId="{935E502A-96F9-48AA-82B6-F1B72655C6B5}" dt="2022-05-12T08:15:25.408" v="698" actId="1076"/>
        <pc:sldMkLst>
          <pc:docMk/>
          <pc:sldMk cId="2707607154" sldId="256"/>
        </pc:sldMkLst>
        <pc:spChg chg="del">
          <ac:chgData name="Anton Ruby" userId="0437879b-7f11-4ed3-a9a2-ac7e51bb8ff3" providerId="ADAL" clId="{935E502A-96F9-48AA-82B6-F1B72655C6B5}" dt="2022-05-12T07:41:52.270" v="1" actId="478"/>
          <ac:spMkLst>
            <pc:docMk/>
            <pc:sldMk cId="2707607154" sldId="256"/>
            <ac:spMk id="2" creationId="{8B2575CB-072A-4D9B-87C1-9D4492903C0E}"/>
          </ac:spMkLst>
        </pc:spChg>
        <pc:spChg chg="del">
          <ac:chgData name="Anton Ruby" userId="0437879b-7f11-4ed3-a9a2-ac7e51bb8ff3" providerId="ADAL" clId="{935E502A-96F9-48AA-82B6-F1B72655C6B5}" dt="2022-05-12T07:41:54.760" v="2" actId="478"/>
          <ac:spMkLst>
            <pc:docMk/>
            <pc:sldMk cId="2707607154" sldId="256"/>
            <ac:spMk id="3" creationId="{AD59BB5D-2127-40C0-8CEE-58E37F0962AA}"/>
          </ac:spMkLst>
        </pc:spChg>
        <pc:spChg chg="add del">
          <ac:chgData name="Anton Ruby" userId="0437879b-7f11-4ed3-a9a2-ac7e51bb8ff3" providerId="ADAL" clId="{935E502A-96F9-48AA-82B6-F1B72655C6B5}" dt="2022-05-12T07:41:58.750" v="4" actId="22"/>
          <ac:spMkLst>
            <pc:docMk/>
            <pc:sldMk cId="2707607154" sldId="256"/>
            <ac:spMk id="5" creationId="{1E6D6196-C9E3-463D-883E-41BBBC337AEE}"/>
          </ac:spMkLst>
        </pc:spChg>
        <pc:spChg chg="add mod">
          <ac:chgData name="Anton Ruby" userId="0437879b-7f11-4ed3-a9a2-ac7e51bb8ff3" providerId="ADAL" clId="{935E502A-96F9-48AA-82B6-F1B72655C6B5}" dt="2022-05-12T07:59:28.051" v="99" actId="20577"/>
          <ac:spMkLst>
            <pc:docMk/>
            <pc:sldMk cId="2707607154" sldId="256"/>
            <ac:spMk id="8" creationId="{A1ECD2B7-3E55-4946-8BFA-677301CEE043}"/>
          </ac:spMkLst>
        </pc:spChg>
        <pc:picChg chg="add mod">
          <ac:chgData name="Anton Ruby" userId="0437879b-7f11-4ed3-a9a2-ac7e51bb8ff3" providerId="ADAL" clId="{935E502A-96F9-48AA-82B6-F1B72655C6B5}" dt="2022-05-12T07:42:32.067" v="8" actId="1076"/>
          <ac:picMkLst>
            <pc:docMk/>
            <pc:sldMk cId="2707607154" sldId="256"/>
            <ac:picMk id="7" creationId="{1E6A2B10-89DA-4DCF-8940-249A4C78AA69}"/>
          </ac:picMkLst>
        </pc:picChg>
        <pc:picChg chg="add mod">
          <ac:chgData name="Anton Ruby" userId="0437879b-7f11-4ed3-a9a2-ac7e51bb8ff3" providerId="ADAL" clId="{935E502A-96F9-48AA-82B6-F1B72655C6B5}" dt="2022-05-12T08:00:54.454" v="103" actId="1076"/>
          <ac:picMkLst>
            <pc:docMk/>
            <pc:sldMk cId="2707607154" sldId="256"/>
            <ac:picMk id="10" creationId="{06B20521-0CF3-4199-BBCD-B83E39B2ABD8}"/>
          </ac:picMkLst>
        </pc:picChg>
        <pc:picChg chg="add mod">
          <ac:chgData name="Anton Ruby" userId="0437879b-7f11-4ed3-a9a2-ac7e51bb8ff3" providerId="ADAL" clId="{935E502A-96F9-48AA-82B6-F1B72655C6B5}" dt="2022-05-12T08:15:09.671" v="696" actId="1076"/>
          <ac:picMkLst>
            <pc:docMk/>
            <pc:sldMk cId="2707607154" sldId="256"/>
            <ac:picMk id="12" creationId="{C4F22239-863A-4CA8-801E-341B89EE337A}"/>
          </ac:picMkLst>
        </pc:picChg>
        <pc:picChg chg="add mod">
          <ac:chgData name="Anton Ruby" userId="0437879b-7f11-4ed3-a9a2-ac7e51bb8ff3" providerId="ADAL" clId="{935E502A-96F9-48AA-82B6-F1B72655C6B5}" dt="2022-05-12T08:15:25.408" v="698" actId="1076"/>
          <ac:picMkLst>
            <pc:docMk/>
            <pc:sldMk cId="2707607154" sldId="256"/>
            <ac:picMk id="14" creationId="{90B11CBD-8FF2-4DE7-A4A6-9C3FFE0AF958}"/>
          </ac:picMkLst>
        </pc:picChg>
      </pc:sldChg>
      <pc:sldChg chg="addSp modSp add mod">
        <pc:chgData name="Anton Ruby" userId="0437879b-7f11-4ed3-a9a2-ac7e51bb8ff3" providerId="ADAL" clId="{935E502A-96F9-48AA-82B6-F1B72655C6B5}" dt="2022-05-12T08:04:17.728" v="211" actId="20577"/>
        <pc:sldMkLst>
          <pc:docMk/>
          <pc:sldMk cId="202203307" sldId="257"/>
        </pc:sldMkLst>
        <pc:spChg chg="add mod">
          <ac:chgData name="Anton Ruby" userId="0437879b-7f11-4ed3-a9a2-ac7e51bb8ff3" providerId="ADAL" clId="{935E502A-96F9-48AA-82B6-F1B72655C6B5}" dt="2022-05-12T08:04:17.728" v="211" actId="20577"/>
          <ac:spMkLst>
            <pc:docMk/>
            <pc:sldMk cId="202203307" sldId="257"/>
            <ac:spMk id="12" creationId="{0F67E646-9CE4-4A04-830A-9C8C300112AF}"/>
          </ac:spMkLst>
        </pc:spChg>
        <pc:picChg chg="add mod">
          <ac:chgData name="Anton Ruby" userId="0437879b-7f11-4ed3-a9a2-ac7e51bb8ff3" providerId="ADAL" clId="{935E502A-96F9-48AA-82B6-F1B72655C6B5}" dt="2022-05-12T08:02:27.869" v="111" actId="1076"/>
          <ac:picMkLst>
            <pc:docMk/>
            <pc:sldMk cId="202203307" sldId="257"/>
            <ac:picMk id="3" creationId="{D5527E98-69B2-43D8-97C9-98DDB1A1C198}"/>
          </ac:picMkLst>
        </pc:picChg>
        <pc:picChg chg="add mod">
          <ac:chgData name="Anton Ruby" userId="0437879b-7f11-4ed3-a9a2-ac7e51bb8ff3" providerId="ADAL" clId="{935E502A-96F9-48AA-82B6-F1B72655C6B5}" dt="2022-05-12T08:02:27.869" v="111" actId="1076"/>
          <ac:picMkLst>
            <pc:docMk/>
            <pc:sldMk cId="202203307" sldId="257"/>
            <ac:picMk id="5" creationId="{A192D553-8360-40F0-BE4A-E94AD41F68D6}"/>
          </ac:picMkLst>
        </pc:picChg>
        <pc:picChg chg="add mod">
          <ac:chgData name="Anton Ruby" userId="0437879b-7f11-4ed3-a9a2-ac7e51bb8ff3" providerId="ADAL" clId="{935E502A-96F9-48AA-82B6-F1B72655C6B5}" dt="2022-05-12T08:02:27.869" v="111" actId="1076"/>
          <ac:picMkLst>
            <pc:docMk/>
            <pc:sldMk cId="202203307" sldId="257"/>
            <ac:picMk id="7" creationId="{97126B8C-E819-424E-83BD-E5063D66096F}"/>
          </ac:picMkLst>
        </pc:picChg>
        <pc:picChg chg="add mod">
          <ac:chgData name="Anton Ruby" userId="0437879b-7f11-4ed3-a9a2-ac7e51bb8ff3" providerId="ADAL" clId="{935E502A-96F9-48AA-82B6-F1B72655C6B5}" dt="2022-05-12T08:02:27.869" v="111" actId="1076"/>
          <ac:picMkLst>
            <pc:docMk/>
            <pc:sldMk cId="202203307" sldId="257"/>
            <ac:picMk id="9" creationId="{720B04FD-1C13-483A-A0F5-CC423EF4B577}"/>
          </ac:picMkLst>
        </pc:picChg>
        <pc:picChg chg="add mod">
          <ac:chgData name="Anton Ruby" userId="0437879b-7f11-4ed3-a9a2-ac7e51bb8ff3" providerId="ADAL" clId="{935E502A-96F9-48AA-82B6-F1B72655C6B5}" dt="2022-05-12T08:02:57.693" v="113" actId="1076"/>
          <ac:picMkLst>
            <pc:docMk/>
            <pc:sldMk cId="202203307" sldId="257"/>
            <ac:picMk id="11" creationId="{F9FDE95F-1E7F-4DF4-AFE7-F6C41F0DFB02}"/>
          </ac:picMkLst>
        </pc:picChg>
      </pc:sldChg>
      <pc:sldChg chg="addSp delSp modSp add mod">
        <pc:chgData name="Anton Ruby" userId="0437879b-7f11-4ed3-a9a2-ac7e51bb8ff3" providerId="ADAL" clId="{935E502A-96F9-48AA-82B6-F1B72655C6B5}" dt="2022-05-12T08:09:48.683" v="531" actId="20577"/>
        <pc:sldMkLst>
          <pc:docMk/>
          <pc:sldMk cId="1106851082" sldId="258"/>
        </pc:sldMkLst>
        <pc:spChg chg="add mod">
          <ac:chgData name="Anton Ruby" userId="0437879b-7f11-4ed3-a9a2-ac7e51bb8ff3" providerId="ADAL" clId="{935E502A-96F9-48AA-82B6-F1B72655C6B5}" dt="2022-05-12T08:06:41.389" v="266" actId="14100"/>
          <ac:spMkLst>
            <pc:docMk/>
            <pc:sldMk cId="1106851082" sldId="258"/>
            <ac:spMk id="6" creationId="{1999BDD7-3145-454E-B7ED-152D3E1EEA1F}"/>
          </ac:spMkLst>
        </pc:spChg>
        <pc:spChg chg="add mod">
          <ac:chgData name="Anton Ruby" userId="0437879b-7f11-4ed3-a9a2-ac7e51bb8ff3" providerId="ADAL" clId="{935E502A-96F9-48AA-82B6-F1B72655C6B5}" dt="2022-05-12T08:07:38.017" v="295" actId="20577"/>
          <ac:spMkLst>
            <pc:docMk/>
            <pc:sldMk cId="1106851082" sldId="258"/>
            <ac:spMk id="15" creationId="{8E7F0767-9C3A-4791-878F-86E56711BF07}"/>
          </ac:spMkLst>
        </pc:spChg>
        <pc:spChg chg="add mod">
          <ac:chgData name="Anton Ruby" userId="0437879b-7f11-4ed3-a9a2-ac7e51bb8ff3" providerId="ADAL" clId="{935E502A-96F9-48AA-82B6-F1B72655C6B5}" dt="2022-05-12T08:07:51.746" v="302" actId="20577"/>
          <ac:spMkLst>
            <pc:docMk/>
            <pc:sldMk cId="1106851082" sldId="258"/>
            <ac:spMk id="16" creationId="{9A7EB367-54CE-4159-B411-2D1F1791E4C3}"/>
          </ac:spMkLst>
        </pc:spChg>
        <pc:spChg chg="add mod">
          <ac:chgData name="Anton Ruby" userId="0437879b-7f11-4ed3-a9a2-ac7e51bb8ff3" providerId="ADAL" clId="{935E502A-96F9-48AA-82B6-F1B72655C6B5}" dt="2022-05-12T08:09:09.005" v="454" actId="20577"/>
          <ac:spMkLst>
            <pc:docMk/>
            <pc:sldMk cId="1106851082" sldId="258"/>
            <ac:spMk id="21" creationId="{4956EA39-5F4E-445F-871B-3B3EC21B9C9F}"/>
          </ac:spMkLst>
        </pc:spChg>
        <pc:spChg chg="add mod">
          <ac:chgData name="Anton Ruby" userId="0437879b-7f11-4ed3-a9a2-ac7e51bb8ff3" providerId="ADAL" clId="{935E502A-96F9-48AA-82B6-F1B72655C6B5}" dt="2022-05-12T08:09:48.683" v="531" actId="20577"/>
          <ac:spMkLst>
            <pc:docMk/>
            <pc:sldMk cId="1106851082" sldId="258"/>
            <ac:spMk id="22" creationId="{FE3EB6CA-C5F3-4137-B6A6-DB2A30BE6A2A}"/>
          </ac:spMkLst>
        </pc:spChg>
        <pc:picChg chg="add mod">
          <ac:chgData name="Anton Ruby" userId="0437879b-7f11-4ed3-a9a2-ac7e51bb8ff3" providerId="ADAL" clId="{935E502A-96F9-48AA-82B6-F1B72655C6B5}" dt="2022-05-12T08:05:50.814" v="216" actId="1076"/>
          <ac:picMkLst>
            <pc:docMk/>
            <pc:sldMk cId="1106851082" sldId="258"/>
            <ac:picMk id="3" creationId="{77E94EB1-B668-4BD3-9E2F-5C48B2504D05}"/>
          </ac:picMkLst>
        </pc:picChg>
        <pc:picChg chg="add mod">
          <ac:chgData name="Anton Ruby" userId="0437879b-7f11-4ed3-a9a2-ac7e51bb8ff3" providerId="ADAL" clId="{935E502A-96F9-48AA-82B6-F1B72655C6B5}" dt="2022-05-12T08:05:53.265" v="217" actId="1076"/>
          <ac:picMkLst>
            <pc:docMk/>
            <pc:sldMk cId="1106851082" sldId="258"/>
            <ac:picMk id="5" creationId="{ADF320E0-FC9A-4B68-A10E-6F995A718B2D}"/>
          </ac:picMkLst>
        </pc:picChg>
        <pc:cxnChg chg="add mod">
          <ac:chgData name="Anton Ruby" userId="0437879b-7f11-4ed3-a9a2-ac7e51bb8ff3" providerId="ADAL" clId="{935E502A-96F9-48AA-82B6-F1B72655C6B5}" dt="2022-05-12T08:06:54.109" v="269" actId="14100"/>
          <ac:cxnSpMkLst>
            <pc:docMk/>
            <pc:sldMk cId="1106851082" sldId="258"/>
            <ac:cxnSpMk id="8" creationId="{98400672-B8BC-4505-9BA1-C2634C92A617}"/>
          </ac:cxnSpMkLst>
        </pc:cxnChg>
        <pc:cxnChg chg="add">
          <ac:chgData name="Anton Ruby" userId="0437879b-7f11-4ed3-a9a2-ac7e51bb8ff3" providerId="ADAL" clId="{935E502A-96F9-48AA-82B6-F1B72655C6B5}" dt="2022-05-12T08:07:03.326" v="270" actId="11529"/>
          <ac:cxnSpMkLst>
            <pc:docMk/>
            <pc:sldMk cId="1106851082" sldId="258"/>
            <ac:cxnSpMk id="12" creationId="{EC17E63C-92ED-47DA-9BBC-6FF6D4F49365}"/>
          </ac:cxnSpMkLst>
        </pc:cxnChg>
        <pc:cxnChg chg="add del">
          <ac:chgData name="Anton Ruby" userId="0437879b-7f11-4ed3-a9a2-ac7e51bb8ff3" providerId="ADAL" clId="{935E502A-96F9-48AA-82B6-F1B72655C6B5}" dt="2022-05-12T08:07:15.123" v="272" actId="11529"/>
          <ac:cxnSpMkLst>
            <pc:docMk/>
            <pc:sldMk cId="1106851082" sldId="258"/>
            <ac:cxnSpMk id="14" creationId="{4A3D8C59-24A1-45DB-ADBC-B02D243ABB32}"/>
          </ac:cxnSpMkLst>
        </pc:cxnChg>
        <pc:cxnChg chg="add">
          <ac:chgData name="Anton Ruby" userId="0437879b-7f11-4ed3-a9a2-ac7e51bb8ff3" providerId="ADAL" clId="{935E502A-96F9-48AA-82B6-F1B72655C6B5}" dt="2022-05-12T08:08:01.266" v="303" actId="11529"/>
          <ac:cxnSpMkLst>
            <pc:docMk/>
            <pc:sldMk cId="1106851082" sldId="258"/>
            <ac:cxnSpMk id="18" creationId="{04632525-B7D6-431A-BB6E-409AC8CCC6B0}"/>
          </ac:cxnSpMkLst>
        </pc:cxnChg>
        <pc:cxnChg chg="add">
          <ac:chgData name="Anton Ruby" userId="0437879b-7f11-4ed3-a9a2-ac7e51bb8ff3" providerId="ADAL" clId="{935E502A-96F9-48AA-82B6-F1B72655C6B5}" dt="2022-05-12T08:08:10.864" v="304" actId="11529"/>
          <ac:cxnSpMkLst>
            <pc:docMk/>
            <pc:sldMk cId="1106851082" sldId="258"/>
            <ac:cxnSpMk id="20" creationId="{F914C1E0-A23B-48D9-97D0-9769DFE6DE46}"/>
          </ac:cxnSpMkLst>
        </pc:cxnChg>
      </pc:sldChg>
      <pc:sldChg chg="addSp delSp modSp new mod">
        <pc:chgData name="Anton Ruby" userId="0437879b-7f11-4ed3-a9a2-ac7e51bb8ff3" providerId="ADAL" clId="{935E502A-96F9-48AA-82B6-F1B72655C6B5}" dt="2022-05-12T08:11:16.725" v="694" actId="20577"/>
        <pc:sldMkLst>
          <pc:docMk/>
          <pc:sldMk cId="823165852" sldId="259"/>
        </pc:sldMkLst>
        <pc:spChg chg="del">
          <ac:chgData name="Anton Ruby" userId="0437879b-7f11-4ed3-a9a2-ac7e51bb8ff3" providerId="ADAL" clId="{935E502A-96F9-48AA-82B6-F1B72655C6B5}" dt="2022-05-12T08:09:56.965" v="533" actId="478"/>
          <ac:spMkLst>
            <pc:docMk/>
            <pc:sldMk cId="823165852" sldId="259"/>
            <ac:spMk id="2" creationId="{07C2798D-AD67-4B4C-B3E1-2A58DC7FE0C2}"/>
          </ac:spMkLst>
        </pc:spChg>
        <pc:spChg chg="del">
          <ac:chgData name="Anton Ruby" userId="0437879b-7f11-4ed3-a9a2-ac7e51bb8ff3" providerId="ADAL" clId="{935E502A-96F9-48AA-82B6-F1B72655C6B5}" dt="2022-05-12T08:09:58.221" v="534" actId="478"/>
          <ac:spMkLst>
            <pc:docMk/>
            <pc:sldMk cId="823165852" sldId="259"/>
            <ac:spMk id="3" creationId="{B700FE95-9C18-4CBF-BE12-B60073977882}"/>
          </ac:spMkLst>
        </pc:spChg>
        <pc:spChg chg="add mod">
          <ac:chgData name="Anton Ruby" userId="0437879b-7f11-4ed3-a9a2-ac7e51bb8ff3" providerId="ADAL" clId="{935E502A-96F9-48AA-82B6-F1B72655C6B5}" dt="2022-05-12T08:11:16.725" v="694" actId="20577"/>
          <ac:spMkLst>
            <pc:docMk/>
            <pc:sldMk cId="823165852" sldId="259"/>
            <ac:spMk id="8" creationId="{EA814028-33CF-4CE3-9CAA-3E88AD5689BB}"/>
          </ac:spMkLst>
        </pc:spChg>
        <pc:picChg chg="add mod">
          <ac:chgData name="Anton Ruby" userId="0437879b-7f11-4ed3-a9a2-ac7e51bb8ff3" providerId="ADAL" clId="{935E502A-96F9-48AA-82B6-F1B72655C6B5}" dt="2022-05-12T08:10:20.019" v="536" actId="1076"/>
          <ac:picMkLst>
            <pc:docMk/>
            <pc:sldMk cId="823165852" sldId="259"/>
            <ac:picMk id="5" creationId="{F034E006-CCE1-4DB8-97AE-6569EA0C7FC8}"/>
          </ac:picMkLst>
        </pc:picChg>
        <pc:picChg chg="add">
          <ac:chgData name="Anton Ruby" userId="0437879b-7f11-4ed3-a9a2-ac7e51bb8ff3" providerId="ADAL" clId="{935E502A-96F9-48AA-82B6-F1B72655C6B5}" dt="2022-05-12T08:10:29.795" v="537" actId="22"/>
          <ac:picMkLst>
            <pc:docMk/>
            <pc:sldMk cId="823165852" sldId="259"/>
            <ac:picMk id="7" creationId="{169427EC-67E7-44D7-8793-649326AFAFF7}"/>
          </ac:picMkLst>
        </pc:picChg>
      </pc:sldChg>
      <pc:sldMasterChg chg="addSldLayout">
        <pc:chgData name="Anton Ruby" userId="0437879b-7f11-4ed3-a9a2-ac7e51bb8ff3" providerId="ADAL" clId="{935E502A-96F9-48AA-82B6-F1B72655C6B5}" dt="2022-05-12T07:41:50.482" v="0" actId="680"/>
        <pc:sldMasterMkLst>
          <pc:docMk/>
          <pc:sldMasterMk cId="3920981137" sldId="2147483648"/>
        </pc:sldMasterMkLst>
        <pc:sldLayoutChg chg="add">
          <pc:chgData name="Anton Ruby" userId="0437879b-7f11-4ed3-a9a2-ac7e51bb8ff3" providerId="ADAL" clId="{935E502A-96F9-48AA-82B6-F1B72655C6B5}" dt="2022-05-12T07:41:50.482" v="0" actId="680"/>
          <pc:sldLayoutMkLst>
            <pc:docMk/>
            <pc:sldMasterMk cId="3920981137" sldId="2147483648"/>
            <pc:sldLayoutMk cId="47437236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02050-A853-41B0-A211-82C17A0D1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43CE445-1EAA-42D0-B583-9A9F17876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9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1E6A2B10-89DA-4DCF-8940-249A4C78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8" y="304713"/>
            <a:ext cx="5830114" cy="1238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A1ECD2B7-3E55-4946-8BFA-677301CEE043}"/>
                  </a:ext>
                </a:extLst>
              </p:cNvPr>
              <p:cNvSpPr txBox="1"/>
              <p:nvPr/>
            </p:nvSpPr>
            <p:spPr>
              <a:xfrm>
                <a:off x="2857500" y="1543136"/>
                <a:ext cx="5213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A1ECD2B7-3E55-4946-8BFA-677301CEE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1543136"/>
                <a:ext cx="5213671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06B20521-0CF3-4199-BBCD-B83E39B2A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18" y="2237991"/>
            <a:ext cx="7911206" cy="2829223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C4F22239-863A-4CA8-801E-341B89EE3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995" y="5067214"/>
            <a:ext cx="6154009" cy="752580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0B11CBD-8FF2-4DE7-A4A6-9C3FFE0AF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619" y="5633961"/>
            <a:ext cx="832601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5527E98-69B2-43D8-97C9-98DDB1A1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1690636"/>
            <a:ext cx="5020376" cy="73352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192D553-8360-40F0-BE4A-E94AD41F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471" y="2424163"/>
            <a:ext cx="3639058" cy="62873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7126B8C-E819-424E-83BD-E5063D660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725" y="3052901"/>
            <a:ext cx="3219899" cy="628738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720B04FD-1C13-483A-A0F5-CC423EF4B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971" y="1004740"/>
            <a:ext cx="3096057" cy="685896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F9FDE95F-1E7F-4DF4-AFE7-F6C41F0DF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303" y="4643387"/>
            <a:ext cx="3524742" cy="714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0F67E646-9CE4-4A04-830A-9C8C300112AF}"/>
                  </a:ext>
                </a:extLst>
              </p:cNvPr>
              <p:cNvSpPr txBox="1"/>
              <p:nvPr/>
            </p:nvSpPr>
            <p:spPr>
              <a:xfrm>
                <a:off x="2904617" y="4193231"/>
                <a:ext cx="668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projection is an orthogonal projection of y 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0F67E646-9CE4-4A04-830A-9C8C30011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17" y="4193231"/>
                <a:ext cx="6686550" cy="369332"/>
              </a:xfrm>
              <a:prstGeom prst="rect">
                <a:avLst/>
              </a:prstGeom>
              <a:blipFill>
                <a:blip r:embed="rId7"/>
                <a:stretch>
                  <a:fillRect l="-72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0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7E94EB1-B668-4BD3-9E2F-5C48B250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52" y="523218"/>
            <a:ext cx="7306695" cy="110505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DF320E0-FC9A-4B68-A10E-6F995A71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0" y="1628272"/>
            <a:ext cx="9297698" cy="360095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999BDD7-3145-454E-B7ED-152D3E1EEA1F}"/>
              </a:ext>
            </a:extLst>
          </p:cNvPr>
          <p:cNvSpPr txBox="1"/>
          <p:nvPr/>
        </p:nvSpPr>
        <p:spPr>
          <a:xfrm>
            <a:off x="7400925" y="3263132"/>
            <a:ext cx="30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Normaliserer</a:t>
            </a:r>
            <a:r>
              <a:rPr lang="en-US" dirty="0"/>
              <a:t> for </a:t>
            </a:r>
            <a:r>
              <a:rPr lang="en-US" dirty="0" err="1"/>
              <a:t>frihedsgrader</a:t>
            </a:r>
            <a:endParaRPr lang="en-US" dirty="0"/>
          </a:p>
        </p:txBody>
      </p:sp>
      <p:cxnSp>
        <p:nvCxnSpPr>
          <p:cNvPr id="8" name="Forbindelse: vinklet 7">
            <a:extLst>
              <a:ext uri="{FF2B5EF4-FFF2-40B4-BE49-F238E27FC236}">
                <a16:creationId xmlns:a16="http://schemas.microsoft.com/office/drawing/2014/main" id="{98400672-B8BC-4505-9BA1-C2634C92A6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58151" y="3654425"/>
            <a:ext cx="911225" cy="812800"/>
          </a:xfrm>
          <a:prstGeom prst="bentConnector3">
            <a:avLst>
              <a:gd name="adj1" fmla="val -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Forbindelse: vinklet 11">
            <a:extLst>
              <a:ext uri="{FF2B5EF4-FFF2-40B4-BE49-F238E27FC236}">
                <a16:creationId xmlns:a16="http://schemas.microsoft.com/office/drawing/2014/main" id="{EC17E63C-92ED-47DA-9BBC-6FF6D4F49365}"/>
              </a:ext>
            </a:extLst>
          </p:cNvPr>
          <p:cNvCxnSpPr>
            <a:stCxn id="6" idx="2"/>
          </p:cNvCxnSpPr>
          <p:nvPr/>
        </p:nvCxnSpPr>
        <p:spPr>
          <a:xfrm rot="5400000">
            <a:off x="8414551" y="3599914"/>
            <a:ext cx="491707" cy="55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8E7F0767-9C3A-4791-878F-86E56711BF07}"/>
                  </a:ext>
                </a:extLst>
              </p:cNvPr>
              <p:cNvSpPr txBox="1"/>
              <p:nvPr/>
            </p:nvSpPr>
            <p:spPr>
              <a:xfrm>
                <a:off x="1847850" y="3819525"/>
                <a:ext cx="176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8E7F0767-9C3A-4791-878F-86E56711B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3819525"/>
                <a:ext cx="176212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9A7EB367-54CE-4159-B411-2D1F1791E4C3}"/>
                  </a:ext>
                </a:extLst>
              </p:cNvPr>
              <p:cNvSpPr txBox="1"/>
              <p:nvPr/>
            </p:nvSpPr>
            <p:spPr>
              <a:xfrm>
                <a:off x="1847850" y="4263509"/>
                <a:ext cx="176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9A7EB367-54CE-4159-B411-2D1F1791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4263509"/>
                <a:ext cx="17621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Forbindelse: vinklet 17">
            <a:extLst>
              <a:ext uri="{FF2B5EF4-FFF2-40B4-BE49-F238E27FC236}">
                <a16:creationId xmlns:a16="http://schemas.microsoft.com/office/drawing/2014/main" id="{04632525-B7D6-431A-BB6E-409AC8CCC6B0}"/>
              </a:ext>
            </a:extLst>
          </p:cNvPr>
          <p:cNvCxnSpPr/>
          <p:nvPr/>
        </p:nvCxnSpPr>
        <p:spPr>
          <a:xfrm flipV="1">
            <a:off x="3609975" y="4448175"/>
            <a:ext cx="1685925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F914C1E0-A23B-48D9-97D0-9769DFE6DE46}"/>
              </a:ext>
            </a:extLst>
          </p:cNvPr>
          <p:cNvCxnSpPr>
            <a:stCxn id="15" idx="3"/>
          </p:cNvCxnSpPr>
          <p:nvPr/>
        </p:nvCxnSpPr>
        <p:spPr>
          <a:xfrm flipV="1">
            <a:off x="3609975" y="3986510"/>
            <a:ext cx="1343026" cy="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956EA39-5F4E-445F-871B-3B3EC21B9C9F}"/>
              </a:ext>
            </a:extLst>
          </p:cNvPr>
          <p:cNvSpPr txBox="1"/>
          <p:nvPr/>
        </p:nvSpPr>
        <p:spPr>
          <a:xfrm>
            <a:off x="857250" y="5353050"/>
            <a:ext cx="443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 tester om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reducere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p1 </a:t>
            </a:r>
            <a:r>
              <a:rPr lang="en-US" dirty="0" err="1"/>
              <a:t>til</a:t>
            </a:r>
            <a:r>
              <a:rPr lang="en-US" dirty="0"/>
              <a:t> p0.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tælleren</a:t>
            </a:r>
            <a:r>
              <a:rPr lang="en-US" dirty="0"/>
              <a:t> er </a:t>
            </a:r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mindre</a:t>
            </a:r>
            <a:r>
              <a:rPr lang="en-US" dirty="0"/>
              <a:t> end </a:t>
            </a:r>
            <a:r>
              <a:rPr lang="en-US" dirty="0" err="1"/>
              <a:t>nævneren</a:t>
            </a:r>
            <a:r>
              <a:rPr lang="en-US" dirty="0"/>
              <a:t> </a:t>
            </a:r>
            <a:r>
              <a:rPr lang="en-US" dirty="0" err="1"/>
              <a:t>beskriver</a:t>
            </a:r>
            <a:r>
              <a:rPr lang="en-US" dirty="0"/>
              <a:t> p0 </a:t>
            </a:r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ringere</a:t>
            </a:r>
            <a:r>
              <a:rPr lang="en-US" dirty="0"/>
              <a:t> data </a:t>
            </a:r>
            <a:r>
              <a:rPr lang="en-US" dirty="0" err="1"/>
              <a:t>og</a:t>
            </a:r>
            <a:r>
              <a:rPr lang="en-US" dirty="0"/>
              <a:t> vi </a:t>
            </a:r>
            <a:r>
              <a:rPr lang="en-US" dirty="0" err="1"/>
              <a:t>afviser</a:t>
            </a:r>
            <a:r>
              <a:rPr lang="en-US" dirty="0"/>
              <a:t>.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FE3EB6CA-C5F3-4137-B6A6-DB2A30BE6A2A}"/>
              </a:ext>
            </a:extLst>
          </p:cNvPr>
          <p:cNvSpPr txBox="1"/>
          <p:nvPr/>
        </p:nvSpPr>
        <p:spPr>
          <a:xfrm>
            <a:off x="6191250" y="535305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 </a:t>
            </a:r>
            <a:r>
              <a:rPr lang="en-US" b="1" dirty="0" err="1"/>
              <a:t>skal</a:t>
            </a:r>
            <a:r>
              <a:rPr lang="en-US" b="1" dirty="0"/>
              <a:t> </a:t>
            </a:r>
            <a:r>
              <a:rPr lang="en-US" b="1" dirty="0" err="1"/>
              <a:t>være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sufficient model for det her </a:t>
            </a:r>
            <a:r>
              <a:rPr lang="en-US" b="1" dirty="0" err="1"/>
              <a:t>virker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8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034E006-CCE1-4DB8-97AE-6569EA0C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66" y="1733479"/>
            <a:ext cx="6030167" cy="100979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9427EC-67E7-44D7-8793-649326AF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0" y="2919341"/>
            <a:ext cx="4696480" cy="1019317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EA814028-33CF-4CE3-9CAA-3E88AD5689BB}"/>
              </a:ext>
            </a:extLst>
          </p:cNvPr>
          <p:cNvSpPr txBox="1"/>
          <p:nvPr/>
        </p:nvSpPr>
        <p:spPr>
          <a:xfrm>
            <a:off x="1790700" y="429577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 </a:t>
            </a:r>
            <a:r>
              <a:rPr lang="en-US" dirty="0" err="1"/>
              <a:t>justerede</a:t>
            </a:r>
            <a:r>
              <a:rPr lang="en-US" dirty="0"/>
              <a:t> </a:t>
            </a:r>
            <a:r>
              <a:rPr lang="en-US" dirty="0" err="1"/>
              <a:t>straffer</a:t>
            </a:r>
            <a:r>
              <a:rPr lang="en-US" dirty="0"/>
              <a:t> </a:t>
            </a:r>
            <a:r>
              <a:rPr lang="en-US" dirty="0" err="1"/>
              <a:t>altså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mange </a:t>
            </a:r>
            <a:r>
              <a:rPr lang="en-US" dirty="0" err="1"/>
              <a:t>parameterere</a:t>
            </a:r>
            <a:r>
              <a:rPr lang="en-US" dirty="0"/>
              <a:t> er </a:t>
            </a:r>
            <a:r>
              <a:rPr lang="en-US" dirty="0" err="1"/>
              <a:t>tilstede</a:t>
            </a:r>
            <a:r>
              <a:rPr lang="en-US" dirty="0"/>
              <a:t> I </a:t>
            </a:r>
            <a:r>
              <a:rPr lang="en-US" dirty="0" err="1"/>
              <a:t>modellen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16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2022-05-12T07:11:13Z</dcterms:created>
  <dcterms:modified xsi:type="dcterms:W3CDTF">2022-05-12T08:15:26Z</dcterms:modified>
</cp:coreProperties>
</file>