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CA3F3-E70F-4D8E-AF0A-1BA30BBEC80E}" v="1" dt="2022-05-12T08:44:4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E9ACA3F3-E70F-4D8E-AF0A-1BA30BBEC80E}"/>
    <pc:docChg chg="custSel addSld modSld">
      <pc:chgData name="Anton Ruby" userId="0437879b-7f11-4ed3-a9a2-ac7e51bb8ff3" providerId="ADAL" clId="{E9ACA3F3-E70F-4D8E-AF0A-1BA30BBEC80E}" dt="2022-05-12T08:52:02.438" v="527" actId="20577"/>
      <pc:docMkLst>
        <pc:docMk/>
      </pc:docMkLst>
      <pc:sldChg chg="addSp delSp modSp new mod">
        <pc:chgData name="Anton Ruby" userId="0437879b-7f11-4ed3-a9a2-ac7e51bb8ff3" providerId="ADAL" clId="{E9ACA3F3-E70F-4D8E-AF0A-1BA30BBEC80E}" dt="2022-05-12T08:46:22.733" v="223" actId="20577"/>
        <pc:sldMkLst>
          <pc:docMk/>
          <pc:sldMk cId="4200514412" sldId="256"/>
        </pc:sldMkLst>
        <pc:spChg chg="del">
          <ac:chgData name="Anton Ruby" userId="0437879b-7f11-4ed3-a9a2-ac7e51bb8ff3" providerId="ADAL" clId="{E9ACA3F3-E70F-4D8E-AF0A-1BA30BBEC80E}" dt="2022-05-12T08:44:32.901" v="1" actId="478"/>
          <ac:spMkLst>
            <pc:docMk/>
            <pc:sldMk cId="4200514412" sldId="256"/>
            <ac:spMk id="2" creationId="{C24F4149-4E46-48D9-BFB0-53B76FB0DCA3}"/>
          </ac:spMkLst>
        </pc:spChg>
        <pc:spChg chg="del">
          <ac:chgData name="Anton Ruby" userId="0437879b-7f11-4ed3-a9a2-ac7e51bb8ff3" providerId="ADAL" clId="{E9ACA3F3-E70F-4D8E-AF0A-1BA30BBEC80E}" dt="2022-05-12T08:44:34.789" v="2" actId="478"/>
          <ac:spMkLst>
            <pc:docMk/>
            <pc:sldMk cId="4200514412" sldId="256"/>
            <ac:spMk id="3" creationId="{7C71CEDC-C95B-4862-AD63-1B954173B6E4}"/>
          </ac:spMkLst>
        </pc:spChg>
        <pc:spChg chg="add mod">
          <ac:chgData name="Anton Ruby" userId="0437879b-7f11-4ed3-a9a2-ac7e51bb8ff3" providerId="ADAL" clId="{E9ACA3F3-E70F-4D8E-AF0A-1BA30BBEC80E}" dt="2022-05-12T08:44:50.027" v="19" actId="5793"/>
          <ac:spMkLst>
            <pc:docMk/>
            <pc:sldMk cId="4200514412" sldId="256"/>
            <ac:spMk id="6" creationId="{3529B52A-FB67-4006-AD9B-860176E37666}"/>
          </ac:spMkLst>
        </pc:spChg>
        <pc:spChg chg="add mod">
          <ac:chgData name="Anton Ruby" userId="0437879b-7f11-4ed3-a9a2-ac7e51bb8ff3" providerId="ADAL" clId="{E9ACA3F3-E70F-4D8E-AF0A-1BA30BBEC80E}" dt="2022-05-12T08:46:22.733" v="223" actId="20577"/>
          <ac:spMkLst>
            <pc:docMk/>
            <pc:sldMk cId="4200514412" sldId="256"/>
            <ac:spMk id="7" creationId="{2767A5E0-8140-40B8-9111-D76DBAF77143}"/>
          </ac:spMkLst>
        </pc:spChg>
        <pc:picChg chg="add mod">
          <ac:chgData name="Anton Ruby" userId="0437879b-7f11-4ed3-a9a2-ac7e51bb8ff3" providerId="ADAL" clId="{E9ACA3F3-E70F-4D8E-AF0A-1BA30BBEC80E}" dt="2022-05-12T08:44:53.319" v="20" actId="1076"/>
          <ac:picMkLst>
            <pc:docMk/>
            <pc:sldMk cId="4200514412" sldId="256"/>
            <ac:picMk id="5" creationId="{7D8A444B-01AD-489A-8DC0-7B456DF5E8FF}"/>
          </ac:picMkLst>
        </pc:picChg>
      </pc:sldChg>
      <pc:sldChg chg="addSp delSp modSp new mod">
        <pc:chgData name="Anton Ruby" userId="0437879b-7f11-4ed3-a9a2-ac7e51bb8ff3" providerId="ADAL" clId="{E9ACA3F3-E70F-4D8E-AF0A-1BA30BBEC80E}" dt="2022-05-12T08:47:58.230" v="352" actId="20577"/>
        <pc:sldMkLst>
          <pc:docMk/>
          <pc:sldMk cId="1314175721" sldId="257"/>
        </pc:sldMkLst>
        <pc:spChg chg="del">
          <ac:chgData name="Anton Ruby" userId="0437879b-7f11-4ed3-a9a2-ac7e51bb8ff3" providerId="ADAL" clId="{E9ACA3F3-E70F-4D8E-AF0A-1BA30BBEC80E}" dt="2022-05-12T08:46:31.016" v="225" actId="478"/>
          <ac:spMkLst>
            <pc:docMk/>
            <pc:sldMk cId="1314175721" sldId="257"/>
            <ac:spMk id="2" creationId="{4BFA8387-BDB1-4FF7-9AB4-5D1166EBC6F6}"/>
          </ac:spMkLst>
        </pc:spChg>
        <pc:spChg chg="del">
          <ac:chgData name="Anton Ruby" userId="0437879b-7f11-4ed3-a9a2-ac7e51bb8ff3" providerId="ADAL" clId="{E9ACA3F3-E70F-4D8E-AF0A-1BA30BBEC80E}" dt="2022-05-12T08:46:32.288" v="226" actId="478"/>
          <ac:spMkLst>
            <pc:docMk/>
            <pc:sldMk cId="1314175721" sldId="257"/>
            <ac:spMk id="3" creationId="{721940CB-26E4-45F8-A624-432E26854042}"/>
          </ac:spMkLst>
        </pc:spChg>
        <pc:spChg chg="add mod">
          <ac:chgData name="Anton Ruby" userId="0437879b-7f11-4ed3-a9a2-ac7e51bb8ff3" providerId="ADAL" clId="{E9ACA3F3-E70F-4D8E-AF0A-1BA30BBEC80E}" dt="2022-05-12T08:47:58.230" v="352" actId="20577"/>
          <ac:spMkLst>
            <pc:docMk/>
            <pc:sldMk cId="1314175721" sldId="257"/>
            <ac:spMk id="10" creationId="{292A5E74-4577-4D00-B36D-2160B809CC9B}"/>
          </ac:spMkLst>
        </pc:spChg>
        <pc:picChg chg="add mod">
          <ac:chgData name="Anton Ruby" userId="0437879b-7f11-4ed3-a9a2-ac7e51bb8ff3" providerId="ADAL" clId="{E9ACA3F3-E70F-4D8E-AF0A-1BA30BBEC80E}" dt="2022-05-12T08:46:47.128" v="228" actId="1076"/>
          <ac:picMkLst>
            <pc:docMk/>
            <pc:sldMk cId="1314175721" sldId="257"/>
            <ac:picMk id="5" creationId="{6209556A-B59D-4E10-A0F2-3155DC5988A0}"/>
          </ac:picMkLst>
        </pc:picChg>
        <pc:picChg chg="add mod">
          <ac:chgData name="Anton Ruby" userId="0437879b-7f11-4ed3-a9a2-ac7e51bb8ff3" providerId="ADAL" clId="{E9ACA3F3-E70F-4D8E-AF0A-1BA30BBEC80E}" dt="2022-05-12T08:47:19.048" v="233" actId="14100"/>
          <ac:picMkLst>
            <pc:docMk/>
            <pc:sldMk cId="1314175721" sldId="257"/>
            <ac:picMk id="7" creationId="{A8E9CEBB-35D0-494D-8326-166DBCD5263A}"/>
          </ac:picMkLst>
        </pc:picChg>
        <pc:picChg chg="add mod">
          <ac:chgData name="Anton Ruby" userId="0437879b-7f11-4ed3-a9a2-ac7e51bb8ff3" providerId="ADAL" clId="{E9ACA3F3-E70F-4D8E-AF0A-1BA30BBEC80E}" dt="2022-05-12T08:47:22.773" v="235" actId="1076"/>
          <ac:picMkLst>
            <pc:docMk/>
            <pc:sldMk cId="1314175721" sldId="257"/>
            <ac:picMk id="9" creationId="{B86B2C78-8EBA-4915-B3FD-BC72A00F2A3C}"/>
          </ac:picMkLst>
        </pc:picChg>
      </pc:sldChg>
      <pc:sldChg chg="addSp delSp modSp new mod">
        <pc:chgData name="Anton Ruby" userId="0437879b-7f11-4ed3-a9a2-ac7e51bb8ff3" providerId="ADAL" clId="{E9ACA3F3-E70F-4D8E-AF0A-1BA30BBEC80E}" dt="2022-05-12T08:50:18.914" v="473" actId="20577"/>
        <pc:sldMkLst>
          <pc:docMk/>
          <pc:sldMk cId="2088201906" sldId="258"/>
        </pc:sldMkLst>
        <pc:spChg chg="del">
          <ac:chgData name="Anton Ruby" userId="0437879b-7f11-4ed3-a9a2-ac7e51bb8ff3" providerId="ADAL" clId="{E9ACA3F3-E70F-4D8E-AF0A-1BA30BBEC80E}" dt="2022-05-12T08:48:04.502" v="354" actId="478"/>
          <ac:spMkLst>
            <pc:docMk/>
            <pc:sldMk cId="2088201906" sldId="258"/>
            <ac:spMk id="2" creationId="{CC87C391-F8ED-4782-A0FA-F39EB428652B}"/>
          </ac:spMkLst>
        </pc:spChg>
        <pc:spChg chg="del">
          <ac:chgData name="Anton Ruby" userId="0437879b-7f11-4ed3-a9a2-ac7e51bb8ff3" providerId="ADAL" clId="{E9ACA3F3-E70F-4D8E-AF0A-1BA30BBEC80E}" dt="2022-05-12T08:48:05.357" v="355" actId="478"/>
          <ac:spMkLst>
            <pc:docMk/>
            <pc:sldMk cId="2088201906" sldId="258"/>
            <ac:spMk id="3" creationId="{B5B1BC0D-E184-4FE7-AC0D-7675F09317DC}"/>
          </ac:spMkLst>
        </pc:spChg>
        <pc:spChg chg="add mod">
          <ac:chgData name="Anton Ruby" userId="0437879b-7f11-4ed3-a9a2-ac7e51bb8ff3" providerId="ADAL" clId="{E9ACA3F3-E70F-4D8E-AF0A-1BA30BBEC80E}" dt="2022-05-12T08:49:34.506" v="409" actId="20577"/>
          <ac:spMkLst>
            <pc:docMk/>
            <pc:sldMk cId="2088201906" sldId="258"/>
            <ac:spMk id="8" creationId="{FCCB4A64-A88F-4AD4-85B0-D3AE94C38DD0}"/>
          </ac:spMkLst>
        </pc:spChg>
        <pc:spChg chg="add mod">
          <ac:chgData name="Anton Ruby" userId="0437879b-7f11-4ed3-a9a2-ac7e51bb8ff3" providerId="ADAL" clId="{E9ACA3F3-E70F-4D8E-AF0A-1BA30BBEC80E}" dt="2022-05-12T08:50:18.914" v="473" actId="20577"/>
          <ac:spMkLst>
            <pc:docMk/>
            <pc:sldMk cId="2088201906" sldId="258"/>
            <ac:spMk id="11" creationId="{99753D37-F50C-460B-BEEA-2F9A10977681}"/>
          </ac:spMkLst>
        </pc:spChg>
        <pc:picChg chg="add mod">
          <ac:chgData name="Anton Ruby" userId="0437879b-7f11-4ed3-a9a2-ac7e51bb8ff3" providerId="ADAL" clId="{E9ACA3F3-E70F-4D8E-AF0A-1BA30BBEC80E}" dt="2022-05-12T08:49:23.759" v="405" actId="1076"/>
          <ac:picMkLst>
            <pc:docMk/>
            <pc:sldMk cId="2088201906" sldId="258"/>
            <ac:picMk id="5" creationId="{15351C02-4FAD-4F52-851E-D0C628699CF4}"/>
          </ac:picMkLst>
        </pc:picChg>
        <pc:picChg chg="add mod">
          <ac:chgData name="Anton Ruby" userId="0437879b-7f11-4ed3-a9a2-ac7e51bb8ff3" providerId="ADAL" clId="{E9ACA3F3-E70F-4D8E-AF0A-1BA30BBEC80E}" dt="2022-05-12T08:49:57.248" v="411" actId="1076"/>
          <ac:picMkLst>
            <pc:docMk/>
            <pc:sldMk cId="2088201906" sldId="258"/>
            <ac:picMk id="10" creationId="{FD895CBC-4CB6-4C3F-A32D-1D2BFF7ACD2F}"/>
          </ac:picMkLst>
        </pc:picChg>
        <pc:cxnChg chg="add mod">
          <ac:chgData name="Anton Ruby" userId="0437879b-7f11-4ed3-a9a2-ac7e51bb8ff3" providerId="ADAL" clId="{E9ACA3F3-E70F-4D8E-AF0A-1BA30BBEC80E}" dt="2022-05-12T08:49:23.759" v="405" actId="1076"/>
          <ac:cxnSpMkLst>
            <pc:docMk/>
            <pc:sldMk cId="2088201906" sldId="258"/>
            <ac:cxnSpMk id="7" creationId="{747BBE8F-18FC-4668-8007-5BABF09DF977}"/>
          </ac:cxnSpMkLst>
        </pc:cxnChg>
      </pc:sldChg>
      <pc:sldChg chg="addSp delSp modSp new mod">
        <pc:chgData name="Anton Ruby" userId="0437879b-7f11-4ed3-a9a2-ac7e51bb8ff3" providerId="ADAL" clId="{E9ACA3F3-E70F-4D8E-AF0A-1BA30BBEC80E}" dt="2022-05-12T08:52:02.438" v="527" actId="20577"/>
        <pc:sldMkLst>
          <pc:docMk/>
          <pc:sldMk cId="3063046607" sldId="259"/>
        </pc:sldMkLst>
        <pc:spChg chg="del">
          <ac:chgData name="Anton Ruby" userId="0437879b-7f11-4ed3-a9a2-ac7e51bb8ff3" providerId="ADAL" clId="{E9ACA3F3-E70F-4D8E-AF0A-1BA30BBEC80E}" dt="2022-05-12T08:50:24.944" v="475" actId="478"/>
          <ac:spMkLst>
            <pc:docMk/>
            <pc:sldMk cId="3063046607" sldId="259"/>
            <ac:spMk id="2" creationId="{509DF4C1-5FA5-41EF-B7F5-CFB75ABFFF05}"/>
          </ac:spMkLst>
        </pc:spChg>
        <pc:spChg chg="del mod">
          <ac:chgData name="Anton Ruby" userId="0437879b-7f11-4ed3-a9a2-ac7e51bb8ff3" providerId="ADAL" clId="{E9ACA3F3-E70F-4D8E-AF0A-1BA30BBEC80E}" dt="2022-05-12T08:50:26.045" v="477" actId="478"/>
          <ac:spMkLst>
            <pc:docMk/>
            <pc:sldMk cId="3063046607" sldId="259"/>
            <ac:spMk id="3" creationId="{6988053E-3B91-459A-8156-F5A1A2B6B3B3}"/>
          </ac:spMkLst>
        </pc:spChg>
        <pc:spChg chg="add mod">
          <ac:chgData name="Anton Ruby" userId="0437879b-7f11-4ed3-a9a2-ac7e51bb8ff3" providerId="ADAL" clId="{E9ACA3F3-E70F-4D8E-AF0A-1BA30BBEC80E}" dt="2022-05-12T08:51:29.472" v="503" actId="1076"/>
          <ac:spMkLst>
            <pc:docMk/>
            <pc:sldMk cId="3063046607" sldId="259"/>
            <ac:spMk id="8" creationId="{B3D68040-3DF2-4EF7-A0BE-68BBD65F17B2}"/>
          </ac:spMkLst>
        </pc:spChg>
        <pc:spChg chg="add mod">
          <ac:chgData name="Anton Ruby" userId="0437879b-7f11-4ed3-a9a2-ac7e51bb8ff3" providerId="ADAL" clId="{E9ACA3F3-E70F-4D8E-AF0A-1BA30BBEC80E}" dt="2022-05-12T08:51:43.189" v="519" actId="20577"/>
          <ac:spMkLst>
            <pc:docMk/>
            <pc:sldMk cId="3063046607" sldId="259"/>
            <ac:spMk id="11" creationId="{274DCD32-4961-4CC8-9312-18EB214BE6FD}"/>
          </ac:spMkLst>
        </pc:spChg>
        <pc:spChg chg="add mod">
          <ac:chgData name="Anton Ruby" userId="0437879b-7f11-4ed3-a9a2-ac7e51bb8ff3" providerId="ADAL" clId="{E9ACA3F3-E70F-4D8E-AF0A-1BA30BBEC80E}" dt="2022-05-12T08:52:02.438" v="527" actId="20577"/>
          <ac:spMkLst>
            <pc:docMk/>
            <pc:sldMk cId="3063046607" sldId="259"/>
            <ac:spMk id="14" creationId="{33E2A5C9-3EEA-432A-9E2F-8C1F51068974}"/>
          </ac:spMkLst>
        </pc:spChg>
        <pc:picChg chg="add mod">
          <ac:chgData name="Anton Ruby" userId="0437879b-7f11-4ed3-a9a2-ac7e51bb8ff3" providerId="ADAL" clId="{E9ACA3F3-E70F-4D8E-AF0A-1BA30BBEC80E}" dt="2022-05-12T08:51:29.472" v="503" actId="1076"/>
          <ac:picMkLst>
            <pc:docMk/>
            <pc:sldMk cId="3063046607" sldId="259"/>
            <ac:picMk id="5" creationId="{56C7D578-4C3B-4310-850B-66293BB034F6}"/>
          </ac:picMkLst>
        </pc:picChg>
        <pc:picChg chg="add mod">
          <ac:chgData name="Anton Ruby" userId="0437879b-7f11-4ed3-a9a2-ac7e51bb8ff3" providerId="ADAL" clId="{E9ACA3F3-E70F-4D8E-AF0A-1BA30BBEC80E}" dt="2022-05-12T08:51:29.472" v="503" actId="1076"/>
          <ac:picMkLst>
            <pc:docMk/>
            <pc:sldMk cId="3063046607" sldId="259"/>
            <ac:picMk id="7" creationId="{01973C8A-51F2-47A7-BF04-1A522ECDD680}"/>
          </ac:picMkLst>
        </pc:picChg>
        <pc:picChg chg="add mod">
          <ac:chgData name="Anton Ruby" userId="0437879b-7f11-4ed3-a9a2-ac7e51bb8ff3" providerId="ADAL" clId="{E9ACA3F3-E70F-4D8E-AF0A-1BA30BBEC80E}" dt="2022-05-12T08:51:31.916" v="504" actId="1076"/>
          <ac:picMkLst>
            <pc:docMk/>
            <pc:sldMk cId="3063046607" sldId="259"/>
            <ac:picMk id="10" creationId="{966AB5CB-5D1F-45B8-A97C-8693B79406CE}"/>
          </ac:picMkLst>
        </pc:picChg>
        <pc:picChg chg="add mod">
          <ac:chgData name="Anton Ruby" userId="0437879b-7f11-4ed3-a9a2-ac7e51bb8ff3" providerId="ADAL" clId="{E9ACA3F3-E70F-4D8E-AF0A-1BA30BBEC80E}" dt="2022-05-12T08:51:54.172" v="521" actId="1076"/>
          <ac:picMkLst>
            <pc:docMk/>
            <pc:sldMk cId="3063046607" sldId="259"/>
            <ac:picMk id="13" creationId="{E3744D3F-F499-4CA1-AEAD-DE7A23635A13}"/>
          </ac:picMkLst>
        </pc:picChg>
      </pc:sldChg>
      <pc:sldMasterChg chg="addSldLayout">
        <pc:chgData name="Anton Ruby" userId="0437879b-7f11-4ed3-a9a2-ac7e51bb8ff3" providerId="ADAL" clId="{E9ACA3F3-E70F-4D8E-AF0A-1BA30BBEC80E}" dt="2022-05-12T08:44:31.043" v="0" actId="680"/>
        <pc:sldMasterMkLst>
          <pc:docMk/>
          <pc:sldMasterMk cId="3773012427" sldId="2147483648"/>
        </pc:sldMasterMkLst>
        <pc:sldLayoutChg chg="add">
          <pc:chgData name="Anton Ruby" userId="0437879b-7f11-4ed3-a9a2-ac7e51bb8ff3" providerId="ADAL" clId="{E9ACA3F3-E70F-4D8E-AF0A-1BA30BBEC80E}" dt="2022-05-12T08:44:31.043" v="0" actId="680"/>
          <pc:sldLayoutMkLst>
            <pc:docMk/>
            <pc:sldMasterMk cId="3773012427" sldId="2147483648"/>
            <pc:sldLayoutMk cId="226884063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CDE89-0063-4520-AF74-9B0A87E76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EC79ACF-EFFB-44EE-9CDE-25C1C20F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01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D8A444B-01AD-489A-8DC0-7B456DF5E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49" y="999952"/>
            <a:ext cx="6825302" cy="1846596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529B52A-FB67-4006-AD9B-860176E37666}"/>
              </a:ext>
            </a:extLst>
          </p:cNvPr>
          <p:cNvSpPr txBox="1"/>
          <p:nvPr/>
        </p:nvSpPr>
        <p:spPr>
          <a:xfrm>
            <a:off x="1190625" y="523875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Hyp</a:t>
            </a:r>
            <a:r>
              <a:rPr lang="en-US" dirty="0"/>
              <a:t>. Chain: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2767A5E0-8140-40B8-9111-D76DBAF77143}"/>
              </a:ext>
            </a:extLst>
          </p:cNvPr>
          <p:cNvSpPr txBox="1"/>
          <p:nvPr/>
        </p:nvSpPr>
        <p:spPr>
          <a:xfrm>
            <a:off x="1190625" y="3200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1: Natural chain where we test down the chain</a:t>
            </a:r>
          </a:p>
          <a:p>
            <a:r>
              <a:rPr lang="en-US" dirty="0"/>
              <a:t>Type 3: No chain and we do partial tests.</a:t>
            </a:r>
          </a:p>
          <a:p>
            <a:r>
              <a:rPr lang="en-US" dirty="0"/>
              <a:t>Type 2: Type 1 between orders of interaction. Type 3 with in a order of interaction</a:t>
            </a:r>
          </a:p>
        </p:txBody>
      </p:sp>
    </p:spTree>
    <p:extLst>
      <p:ext uri="{BB962C8B-B14F-4D97-AF65-F5344CB8AC3E}">
        <p14:creationId xmlns:p14="http://schemas.microsoft.com/office/powerpoint/2010/main" val="42005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209556A-B59D-4E10-A0F2-3155DC59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76024"/>
            <a:ext cx="7697274" cy="287695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8E9CEBB-35D0-494D-8326-166DBCD5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3" y="3152975"/>
            <a:ext cx="7396837" cy="104940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B86B2C78-8EBA-4915-B3FD-BC72A00F2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3" y="4293236"/>
            <a:ext cx="7396838" cy="1280934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292A5E74-4577-4D00-B36D-2160B809CC9B}"/>
              </a:ext>
            </a:extLst>
          </p:cNvPr>
          <p:cNvSpPr txBox="1"/>
          <p:nvPr/>
        </p:nvSpPr>
        <p:spPr>
          <a:xfrm>
            <a:off x="8201025" y="3076575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studentized to detect outliers because here we subtract the investigated observations own contribution.</a:t>
            </a:r>
          </a:p>
        </p:txBody>
      </p:sp>
    </p:spTree>
    <p:extLst>
      <p:ext uri="{BB962C8B-B14F-4D97-AF65-F5344CB8AC3E}">
        <p14:creationId xmlns:p14="http://schemas.microsoft.com/office/powerpoint/2010/main" val="131417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15351C02-4FAD-4F52-851E-D0C62869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75" y="980945"/>
            <a:ext cx="1428949" cy="933580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747BBE8F-18FC-4668-8007-5BABF09DF977}"/>
              </a:ext>
            </a:extLst>
          </p:cNvPr>
          <p:cNvCxnSpPr/>
          <p:nvPr/>
        </p:nvCxnSpPr>
        <p:spPr>
          <a:xfrm>
            <a:off x="4152900" y="1438275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FCCB4A64-A88F-4AD4-85B0-D3AE94C38DD0}"/>
                  </a:ext>
                </a:extLst>
              </p:cNvPr>
              <p:cNvSpPr txBox="1"/>
              <p:nvPr/>
            </p:nvSpPr>
            <p:spPr>
              <a:xfrm>
                <a:off x="5753001" y="1253609"/>
                <a:ext cx="3457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 er leverage for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FCCB4A64-A88F-4AD4-85B0-D3AE94C38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001" y="1253609"/>
                <a:ext cx="345757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FD895CBC-4CB6-4C3F-A32D-1D2BFF7AC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583" y="2390663"/>
            <a:ext cx="6687483" cy="160042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99753D37-F50C-460B-BEEA-2F9A10977681}"/>
              </a:ext>
            </a:extLst>
          </p:cNvPr>
          <p:cNvSpPr txBox="1"/>
          <p:nvPr/>
        </p:nvSpPr>
        <p:spPr>
          <a:xfrm>
            <a:off x="1962150" y="4610100"/>
            <a:ext cx="70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Cooks distance </a:t>
            </a:r>
            <a:r>
              <a:rPr lang="en-US" dirty="0" err="1"/>
              <a:t>kombinerer</a:t>
            </a:r>
            <a:r>
              <a:rPr lang="en-US" dirty="0"/>
              <a:t> residual </a:t>
            </a:r>
            <a:r>
              <a:rPr lang="en-US" dirty="0" err="1"/>
              <a:t>og</a:t>
            </a:r>
            <a:r>
              <a:rPr lang="en-US" dirty="0"/>
              <a:t> leverage i et </a:t>
            </a:r>
            <a:r>
              <a:rPr lang="en-US" dirty="0" err="1"/>
              <a:t>tal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20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6C7D578-4C3B-4310-850B-66293BB0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4" y="509498"/>
            <a:ext cx="7421011" cy="128605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1973C8A-51F2-47A7-BF04-1A522ECD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4" y="2512457"/>
            <a:ext cx="7659169" cy="57158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B3D68040-3DF2-4EF7-A0BE-68BBD65F17B2}"/>
              </a:ext>
            </a:extLst>
          </p:cNvPr>
          <p:cNvSpPr txBox="1"/>
          <p:nvPr/>
        </p:nvSpPr>
        <p:spPr>
          <a:xfrm>
            <a:off x="766760" y="2143125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region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966AB5CB-5D1F-45B8-A97C-8693B7940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24" y="3624170"/>
            <a:ext cx="7449590" cy="1324160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274DCD32-4961-4CC8-9312-18EB214BE6FD}"/>
              </a:ext>
            </a:extLst>
          </p:cNvPr>
          <p:cNvSpPr txBox="1"/>
          <p:nvPr/>
        </p:nvSpPr>
        <p:spPr>
          <a:xfrm>
            <a:off x="766224" y="3314700"/>
            <a:ext cx="438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 interval</a:t>
            </a:r>
          </a:p>
          <a:p>
            <a:endParaRPr lang="en-US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E3744D3F-F499-4CA1-AEAD-DE7A23635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24" y="5205320"/>
            <a:ext cx="6925642" cy="1352739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33E2A5C9-3EEA-432A-9E2F-8C1F51068974}"/>
              </a:ext>
            </a:extLst>
          </p:cNvPr>
          <p:cNvSpPr txBox="1"/>
          <p:nvPr/>
        </p:nvSpPr>
        <p:spPr>
          <a:xfrm>
            <a:off x="766223" y="4882154"/>
            <a:ext cx="438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4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</cp:revision>
  <dcterms:created xsi:type="dcterms:W3CDTF">2022-05-12T08:44:29Z</dcterms:created>
  <dcterms:modified xsi:type="dcterms:W3CDTF">2022-05-12T08:52:04Z</dcterms:modified>
</cp:coreProperties>
</file>