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E4D82-B809-425A-B4BA-50950CFD148F}" v="1" dt="2022-05-12T09:10:21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BB1E4D82-B809-425A-B4BA-50950CFD148F}"/>
    <pc:docChg chg="undo custSel addSld delSld modSld">
      <pc:chgData name="Anton Ruby" userId="0437879b-7f11-4ed3-a9a2-ac7e51bb8ff3" providerId="ADAL" clId="{BB1E4D82-B809-425A-B4BA-50950CFD148F}" dt="2022-05-12T10:23:27.199" v="115" actId="2696"/>
      <pc:docMkLst>
        <pc:docMk/>
      </pc:docMkLst>
      <pc:sldChg chg="addSp delSp modSp new mod">
        <pc:chgData name="Anton Ruby" userId="0437879b-7f11-4ed3-a9a2-ac7e51bb8ff3" providerId="ADAL" clId="{BB1E4D82-B809-425A-B4BA-50950CFD148F}" dt="2022-05-12T09:09:21.485" v="8" actId="1076"/>
        <pc:sldMkLst>
          <pc:docMk/>
          <pc:sldMk cId="3545672841" sldId="256"/>
        </pc:sldMkLst>
        <pc:spChg chg="del">
          <ac:chgData name="Anton Ruby" userId="0437879b-7f11-4ed3-a9a2-ac7e51bb8ff3" providerId="ADAL" clId="{BB1E4D82-B809-425A-B4BA-50950CFD148F}" dt="2022-05-12T09:08:45.352" v="1" actId="478"/>
          <ac:spMkLst>
            <pc:docMk/>
            <pc:sldMk cId="3545672841" sldId="256"/>
            <ac:spMk id="2" creationId="{0EFD9593-2C18-444D-8BD2-7F777F60788D}"/>
          </ac:spMkLst>
        </pc:spChg>
        <pc:spChg chg="del">
          <ac:chgData name="Anton Ruby" userId="0437879b-7f11-4ed3-a9a2-ac7e51bb8ff3" providerId="ADAL" clId="{BB1E4D82-B809-425A-B4BA-50950CFD148F}" dt="2022-05-12T09:08:46.433" v="2" actId="478"/>
          <ac:spMkLst>
            <pc:docMk/>
            <pc:sldMk cId="3545672841" sldId="256"/>
            <ac:spMk id="3" creationId="{1D751EDE-D48F-43DC-9821-A625E5A39D13}"/>
          </ac:spMkLst>
        </pc:spChg>
        <pc:picChg chg="add mod">
          <ac:chgData name="Anton Ruby" userId="0437879b-7f11-4ed3-a9a2-ac7e51bb8ff3" providerId="ADAL" clId="{BB1E4D82-B809-425A-B4BA-50950CFD148F}" dt="2022-05-12T09:09:18.645" v="7" actId="1076"/>
          <ac:picMkLst>
            <pc:docMk/>
            <pc:sldMk cId="3545672841" sldId="256"/>
            <ac:picMk id="5" creationId="{315AF0A7-FF74-4C54-B2EF-FC826C97FFF4}"/>
          </ac:picMkLst>
        </pc:picChg>
        <pc:picChg chg="add mod">
          <ac:chgData name="Anton Ruby" userId="0437879b-7f11-4ed3-a9a2-ac7e51bb8ff3" providerId="ADAL" clId="{BB1E4D82-B809-425A-B4BA-50950CFD148F}" dt="2022-05-12T09:09:21.485" v="8" actId="1076"/>
          <ac:picMkLst>
            <pc:docMk/>
            <pc:sldMk cId="3545672841" sldId="256"/>
            <ac:picMk id="7" creationId="{451983CB-3758-4B7C-943A-8A16FC9ED84D}"/>
          </ac:picMkLst>
        </pc:picChg>
      </pc:sldChg>
      <pc:sldChg chg="addSp delSp modSp new mod">
        <pc:chgData name="Anton Ruby" userId="0437879b-7f11-4ed3-a9a2-ac7e51bb8ff3" providerId="ADAL" clId="{BB1E4D82-B809-425A-B4BA-50950CFD148F}" dt="2022-05-12T09:11:47.500" v="113" actId="20577"/>
        <pc:sldMkLst>
          <pc:docMk/>
          <pc:sldMk cId="250059713" sldId="257"/>
        </pc:sldMkLst>
        <pc:spChg chg="del">
          <ac:chgData name="Anton Ruby" userId="0437879b-7f11-4ed3-a9a2-ac7e51bb8ff3" providerId="ADAL" clId="{BB1E4D82-B809-425A-B4BA-50950CFD148F}" dt="2022-05-12T09:10:04.774" v="10" actId="478"/>
          <ac:spMkLst>
            <pc:docMk/>
            <pc:sldMk cId="250059713" sldId="257"/>
            <ac:spMk id="2" creationId="{487DA2EA-4353-4060-B78B-2DA3DA6618B1}"/>
          </ac:spMkLst>
        </pc:spChg>
        <pc:spChg chg="del">
          <ac:chgData name="Anton Ruby" userId="0437879b-7f11-4ed3-a9a2-ac7e51bb8ff3" providerId="ADAL" clId="{BB1E4D82-B809-425A-B4BA-50950CFD148F}" dt="2022-05-12T09:10:05.937" v="11" actId="478"/>
          <ac:spMkLst>
            <pc:docMk/>
            <pc:sldMk cId="250059713" sldId="257"/>
            <ac:spMk id="3" creationId="{BA8A56CC-EAE1-4F7B-8A80-4C5D8CF279C9}"/>
          </ac:spMkLst>
        </pc:spChg>
        <pc:spChg chg="add mod">
          <ac:chgData name="Anton Ruby" userId="0437879b-7f11-4ed3-a9a2-ac7e51bb8ff3" providerId="ADAL" clId="{BB1E4D82-B809-425A-B4BA-50950CFD148F}" dt="2022-05-12T09:11:47.500" v="113" actId="20577"/>
          <ac:spMkLst>
            <pc:docMk/>
            <pc:sldMk cId="250059713" sldId="257"/>
            <ac:spMk id="6" creationId="{1B6F802D-98CB-40FE-9BE9-262C89F82828}"/>
          </ac:spMkLst>
        </pc:spChg>
        <pc:picChg chg="add mod">
          <ac:chgData name="Anton Ruby" userId="0437879b-7f11-4ed3-a9a2-ac7e51bb8ff3" providerId="ADAL" clId="{BB1E4D82-B809-425A-B4BA-50950CFD148F}" dt="2022-05-12T09:10:11.461" v="14" actId="1076"/>
          <ac:picMkLst>
            <pc:docMk/>
            <pc:sldMk cId="250059713" sldId="257"/>
            <ac:picMk id="5" creationId="{EA6C4B98-2244-44F5-9474-89C07AA41844}"/>
          </ac:picMkLst>
        </pc:picChg>
        <pc:picChg chg="add mod">
          <ac:chgData name="Anton Ruby" userId="0437879b-7f11-4ed3-a9a2-ac7e51bb8ff3" providerId="ADAL" clId="{BB1E4D82-B809-425A-B4BA-50950CFD148F}" dt="2022-05-12T09:10:52.362" v="48" actId="1076"/>
          <ac:picMkLst>
            <pc:docMk/>
            <pc:sldMk cId="250059713" sldId="257"/>
            <ac:picMk id="8" creationId="{A2CCAD18-886D-48F0-8DEC-4FB0EB66074F}"/>
          </ac:picMkLst>
        </pc:picChg>
      </pc:sldChg>
      <pc:sldChg chg="new del">
        <pc:chgData name="Anton Ruby" userId="0437879b-7f11-4ed3-a9a2-ac7e51bb8ff3" providerId="ADAL" clId="{BB1E4D82-B809-425A-B4BA-50950CFD148F}" dt="2022-05-12T10:23:27.199" v="115" actId="2696"/>
        <pc:sldMkLst>
          <pc:docMk/>
          <pc:sldMk cId="495571306" sldId="258"/>
        </pc:sldMkLst>
      </pc:sldChg>
      <pc:sldMasterChg chg="addSldLayout">
        <pc:chgData name="Anton Ruby" userId="0437879b-7f11-4ed3-a9a2-ac7e51bb8ff3" providerId="ADAL" clId="{BB1E4D82-B809-425A-B4BA-50950CFD148F}" dt="2022-05-12T09:08:43.697" v="0" actId="680"/>
        <pc:sldMasterMkLst>
          <pc:docMk/>
          <pc:sldMasterMk cId="315225123" sldId="2147483648"/>
        </pc:sldMasterMkLst>
        <pc:sldLayoutChg chg="add">
          <pc:chgData name="Anton Ruby" userId="0437879b-7f11-4ed3-a9a2-ac7e51bb8ff3" providerId="ADAL" clId="{BB1E4D82-B809-425A-B4BA-50950CFD148F}" dt="2022-05-12T09:08:43.697" v="0" actId="680"/>
          <pc:sldLayoutMkLst>
            <pc:docMk/>
            <pc:sldMasterMk cId="315225123" sldId="2147483648"/>
            <pc:sldLayoutMk cId="61611629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1F52E-B9B9-4731-9AB5-C10D4AE1A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79BED4-B49D-4B5E-BD79-1873D8E76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2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15AF0A7-FF74-4C54-B2EF-FC826C97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8" y="261779"/>
            <a:ext cx="3677163" cy="343900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451983CB-3758-4B7C-943A-8A16FC9E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18" y="3700784"/>
            <a:ext cx="8973802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A6C4B98-2244-44F5-9474-89C07AA4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6" y="299758"/>
            <a:ext cx="7106259" cy="3266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1B6F802D-98CB-40FE-9BE9-262C89F82828}"/>
                  </a:ext>
                </a:extLst>
              </p:cNvPr>
              <p:cNvSpPr txBox="1"/>
              <p:nvPr/>
            </p:nvSpPr>
            <p:spPr>
              <a:xfrm>
                <a:off x="8058150" y="552450"/>
                <a:ext cx="34004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 canonical link: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1B6F802D-98CB-40FE-9BE9-262C89F82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150" y="552450"/>
                <a:ext cx="3400425" cy="1200329"/>
              </a:xfrm>
              <a:prstGeom prst="rect">
                <a:avLst/>
              </a:prstGeom>
              <a:blipFill>
                <a:blip r:embed="rId3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A2CCAD18-886D-48F0-8DEC-4FB0EB660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66" y="3565844"/>
            <a:ext cx="895475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1</cp:revision>
  <dcterms:created xsi:type="dcterms:W3CDTF">2022-05-12T09:08:41Z</dcterms:created>
  <dcterms:modified xsi:type="dcterms:W3CDTF">2022-05-12T10:23:30Z</dcterms:modified>
</cp:coreProperties>
</file>