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E4D82-B809-425A-B4BA-50950CFD148F}" v="6" dt="2022-05-12T11:16:24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BB1E4D82-B809-425A-B4BA-50950CFD148F}"/>
    <pc:docChg chg="custSel addSld modSld">
      <pc:chgData name="Anton Ruby" userId="0437879b-7f11-4ed3-a9a2-ac7e51bb8ff3" providerId="ADAL" clId="{BB1E4D82-B809-425A-B4BA-50950CFD148F}" dt="2022-05-12T11:29:04.887" v="449" actId="22"/>
      <pc:docMkLst>
        <pc:docMk/>
      </pc:docMkLst>
      <pc:sldChg chg="addSp delSp modSp new mod">
        <pc:chgData name="Anton Ruby" userId="0437879b-7f11-4ed3-a9a2-ac7e51bb8ff3" providerId="ADAL" clId="{BB1E4D82-B809-425A-B4BA-50950CFD148F}" dt="2022-05-12T11:14:26.387" v="38" actId="1076"/>
        <pc:sldMkLst>
          <pc:docMk/>
          <pc:sldMk cId="3698065873" sldId="256"/>
        </pc:sldMkLst>
        <pc:spChg chg="del">
          <ac:chgData name="Anton Ruby" userId="0437879b-7f11-4ed3-a9a2-ac7e51bb8ff3" providerId="ADAL" clId="{BB1E4D82-B809-425A-B4BA-50950CFD148F}" dt="2022-05-12T10:23:51.749" v="1" actId="478"/>
          <ac:spMkLst>
            <pc:docMk/>
            <pc:sldMk cId="3698065873" sldId="256"/>
            <ac:spMk id="2" creationId="{1D8E8B6C-8E62-4CD7-9ACD-9B828F6B4BF8}"/>
          </ac:spMkLst>
        </pc:spChg>
        <pc:spChg chg="del">
          <ac:chgData name="Anton Ruby" userId="0437879b-7f11-4ed3-a9a2-ac7e51bb8ff3" providerId="ADAL" clId="{BB1E4D82-B809-425A-B4BA-50950CFD148F}" dt="2022-05-12T10:23:53.114" v="2" actId="478"/>
          <ac:spMkLst>
            <pc:docMk/>
            <pc:sldMk cId="3698065873" sldId="256"/>
            <ac:spMk id="3" creationId="{C72D19E1-1EE6-46D3-8010-A5D7C0D98ECB}"/>
          </ac:spMkLst>
        </pc:spChg>
        <pc:spChg chg="add del mod">
          <ac:chgData name="Anton Ruby" userId="0437879b-7f11-4ed3-a9a2-ac7e51bb8ff3" providerId="ADAL" clId="{BB1E4D82-B809-425A-B4BA-50950CFD148F}" dt="2022-05-12T11:13:31.491" v="26" actId="478"/>
          <ac:spMkLst>
            <pc:docMk/>
            <pc:sldMk cId="3698065873" sldId="256"/>
            <ac:spMk id="6" creationId="{591A9EF0-5C7F-4E77-9550-C4FF936DBF7B}"/>
          </ac:spMkLst>
        </pc:spChg>
        <pc:picChg chg="add mod">
          <ac:chgData name="Anton Ruby" userId="0437879b-7f11-4ed3-a9a2-ac7e51bb8ff3" providerId="ADAL" clId="{BB1E4D82-B809-425A-B4BA-50950CFD148F}" dt="2022-05-12T11:14:26.387" v="38" actId="1076"/>
          <ac:picMkLst>
            <pc:docMk/>
            <pc:sldMk cId="3698065873" sldId="256"/>
            <ac:picMk id="5" creationId="{24B260A3-CA00-4B57-B476-D2EA58DAB046}"/>
          </ac:picMkLst>
        </pc:picChg>
        <pc:picChg chg="add mod">
          <ac:chgData name="Anton Ruby" userId="0437879b-7f11-4ed3-a9a2-ac7e51bb8ff3" providerId="ADAL" clId="{BB1E4D82-B809-425A-B4BA-50950CFD148F}" dt="2022-05-12T11:14:26.387" v="38" actId="1076"/>
          <ac:picMkLst>
            <pc:docMk/>
            <pc:sldMk cId="3698065873" sldId="256"/>
            <ac:picMk id="8" creationId="{75A13045-EBC0-418F-A52B-A2DBC7DF1A49}"/>
          </ac:picMkLst>
        </pc:picChg>
        <pc:picChg chg="add mod">
          <ac:chgData name="Anton Ruby" userId="0437879b-7f11-4ed3-a9a2-ac7e51bb8ff3" providerId="ADAL" clId="{BB1E4D82-B809-425A-B4BA-50950CFD148F}" dt="2022-05-12T11:14:26.387" v="38" actId="1076"/>
          <ac:picMkLst>
            <pc:docMk/>
            <pc:sldMk cId="3698065873" sldId="256"/>
            <ac:picMk id="10" creationId="{7EA92AE9-FA6E-47DB-BFDA-3C5FDD913385}"/>
          </ac:picMkLst>
        </pc:picChg>
        <pc:picChg chg="add mod">
          <ac:chgData name="Anton Ruby" userId="0437879b-7f11-4ed3-a9a2-ac7e51bb8ff3" providerId="ADAL" clId="{BB1E4D82-B809-425A-B4BA-50950CFD148F}" dt="2022-05-12T11:14:26.387" v="38" actId="1076"/>
          <ac:picMkLst>
            <pc:docMk/>
            <pc:sldMk cId="3698065873" sldId="256"/>
            <ac:picMk id="14" creationId="{624FC1AA-7B5A-48EF-B614-F7093F9D685D}"/>
          </ac:picMkLst>
        </pc:picChg>
        <pc:cxnChg chg="add mod">
          <ac:chgData name="Anton Ruby" userId="0437879b-7f11-4ed3-a9a2-ac7e51bb8ff3" providerId="ADAL" clId="{BB1E4D82-B809-425A-B4BA-50950CFD148F}" dt="2022-05-12T11:14:26.387" v="38" actId="1076"/>
          <ac:cxnSpMkLst>
            <pc:docMk/>
            <pc:sldMk cId="3698065873" sldId="256"/>
            <ac:cxnSpMk id="12" creationId="{10A037E1-00E3-421B-9884-7A6B3B4DCDCA}"/>
          </ac:cxnSpMkLst>
        </pc:cxnChg>
      </pc:sldChg>
      <pc:sldChg chg="addSp delSp modSp add mod">
        <pc:chgData name="Anton Ruby" userId="0437879b-7f11-4ed3-a9a2-ac7e51bb8ff3" providerId="ADAL" clId="{BB1E4D82-B809-425A-B4BA-50950CFD148F}" dt="2022-05-12T11:20:48.011" v="248" actId="1076"/>
        <pc:sldMkLst>
          <pc:docMk/>
          <pc:sldMk cId="1703140806" sldId="257"/>
        </pc:sldMkLst>
        <pc:spChg chg="add mod">
          <ac:chgData name="Anton Ruby" userId="0437879b-7f11-4ed3-a9a2-ac7e51bb8ff3" providerId="ADAL" clId="{BB1E4D82-B809-425A-B4BA-50950CFD148F}" dt="2022-05-12T11:16:33.976" v="65" actId="1076"/>
          <ac:spMkLst>
            <pc:docMk/>
            <pc:sldMk cId="1703140806" sldId="257"/>
            <ac:spMk id="6" creationId="{B54B8F1A-64AD-4FCC-97BF-B8F408D97304}"/>
          </ac:spMkLst>
        </pc:spChg>
        <pc:spChg chg="add mod">
          <ac:chgData name="Anton Ruby" userId="0437879b-7f11-4ed3-a9a2-ac7e51bb8ff3" providerId="ADAL" clId="{BB1E4D82-B809-425A-B4BA-50950CFD148F}" dt="2022-05-12T11:16:54.310" v="99" actId="20577"/>
          <ac:spMkLst>
            <pc:docMk/>
            <pc:sldMk cId="1703140806" sldId="257"/>
            <ac:spMk id="7" creationId="{C6E04F60-74FD-40E4-8E42-37108406AB47}"/>
          </ac:spMkLst>
        </pc:spChg>
        <pc:spChg chg="add mod">
          <ac:chgData name="Anton Ruby" userId="0437879b-7f11-4ed3-a9a2-ac7e51bb8ff3" providerId="ADAL" clId="{BB1E4D82-B809-425A-B4BA-50950CFD148F}" dt="2022-05-12T11:17:25.331" v="115" actId="20577"/>
          <ac:spMkLst>
            <pc:docMk/>
            <pc:sldMk cId="1703140806" sldId="257"/>
            <ac:spMk id="9" creationId="{DCBF21EC-234D-410F-B793-A83369EC2B54}"/>
          </ac:spMkLst>
        </pc:spChg>
        <pc:spChg chg="add mod">
          <ac:chgData name="Anton Ruby" userId="0437879b-7f11-4ed3-a9a2-ac7e51bb8ff3" providerId="ADAL" clId="{BB1E4D82-B809-425A-B4BA-50950CFD148F}" dt="2022-05-12T11:17:42.661" v="160" actId="20577"/>
          <ac:spMkLst>
            <pc:docMk/>
            <pc:sldMk cId="1703140806" sldId="257"/>
            <ac:spMk id="10" creationId="{584A6464-3CA8-4889-AAAC-4B4A40642569}"/>
          </ac:spMkLst>
        </pc:spChg>
        <pc:spChg chg="add mod">
          <ac:chgData name="Anton Ruby" userId="0437879b-7f11-4ed3-a9a2-ac7e51bb8ff3" providerId="ADAL" clId="{BB1E4D82-B809-425A-B4BA-50950CFD148F}" dt="2022-05-12T11:18:17.098" v="172" actId="20577"/>
          <ac:spMkLst>
            <pc:docMk/>
            <pc:sldMk cId="1703140806" sldId="257"/>
            <ac:spMk id="12" creationId="{96C70E37-A296-45FD-A1B2-781BBFB34F5D}"/>
          </ac:spMkLst>
        </pc:spChg>
        <pc:spChg chg="add mod ord">
          <ac:chgData name="Anton Ruby" userId="0437879b-7f11-4ed3-a9a2-ac7e51bb8ff3" providerId="ADAL" clId="{BB1E4D82-B809-425A-B4BA-50950CFD148F}" dt="2022-05-12T11:18:29.500" v="205" actId="20577"/>
          <ac:spMkLst>
            <pc:docMk/>
            <pc:sldMk cId="1703140806" sldId="257"/>
            <ac:spMk id="13" creationId="{2D0F8B9A-16D1-4730-BBD8-8ED9D3EB2A6B}"/>
          </ac:spMkLst>
        </pc:spChg>
        <pc:spChg chg="add mod">
          <ac:chgData name="Anton Ruby" userId="0437879b-7f11-4ed3-a9a2-ac7e51bb8ff3" providerId="ADAL" clId="{BB1E4D82-B809-425A-B4BA-50950CFD148F}" dt="2022-05-12T11:20:48.011" v="248" actId="1076"/>
          <ac:spMkLst>
            <pc:docMk/>
            <pc:sldMk cId="1703140806" sldId="257"/>
            <ac:spMk id="20" creationId="{6D27AFCA-9A96-476C-87D2-4FE950414CFF}"/>
          </ac:spMkLst>
        </pc:spChg>
        <pc:picChg chg="add del mod">
          <ac:chgData name="Anton Ruby" userId="0437879b-7f11-4ed3-a9a2-ac7e51bb8ff3" providerId="ADAL" clId="{BB1E4D82-B809-425A-B4BA-50950CFD148F}" dt="2022-05-12T11:16:18.791" v="43" actId="478"/>
          <ac:picMkLst>
            <pc:docMk/>
            <pc:sldMk cId="1703140806" sldId="257"/>
            <ac:picMk id="3" creationId="{6740A02C-2B29-42B5-86E6-C180254FC974}"/>
          </ac:picMkLst>
        </pc:picChg>
        <pc:picChg chg="add mod">
          <ac:chgData name="Anton Ruby" userId="0437879b-7f11-4ed3-a9a2-ac7e51bb8ff3" providerId="ADAL" clId="{BB1E4D82-B809-425A-B4BA-50950CFD148F}" dt="2022-05-12T11:16:37.498" v="68" actId="1076"/>
          <ac:picMkLst>
            <pc:docMk/>
            <pc:sldMk cId="1703140806" sldId="257"/>
            <ac:picMk id="5" creationId="{C10E9241-07F4-4612-8AC6-5FB5C5369DC9}"/>
          </ac:picMkLst>
        </pc:picChg>
        <pc:picChg chg="add del mod">
          <ac:chgData name="Anton Ruby" userId="0437879b-7f11-4ed3-a9a2-ac7e51bb8ff3" providerId="ADAL" clId="{BB1E4D82-B809-425A-B4BA-50950CFD148F}" dt="2022-05-12T11:17:14.058" v="104" actId="478"/>
          <ac:picMkLst>
            <pc:docMk/>
            <pc:sldMk cId="1703140806" sldId="257"/>
            <ac:picMk id="8" creationId="{2BF95DF2-672F-4A2E-ACA0-DB26A0677CF6}"/>
          </ac:picMkLst>
        </pc:picChg>
        <pc:picChg chg="add del mod">
          <ac:chgData name="Anton Ruby" userId="0437879b-7f11-4ed3-a9a2-ac7e51bb8ff3" providerId="ADAL" clId="{BB1E4D82-B809-425A-B4BA-50950CFD148F}" dt="2022-05-12T11:17:57.752" v="161" actId="478"/>
          <ac:picMkLst>
            <pc:docMk/>
            <pc:sldMk cId="1703140806" sldId="257"/>
            <ac:picMk id="11" creationId="{4AA6093C-E65E-4934-A5F6-BE303A157E5E}"/>
          </ac:picMkLst>
        </pc:picChg>
        <pc:picChg chg="add mod">
          <ac:chgData name="Anton Ruby" userId="0437879b-7f11-4ed3-a9a2-ac7e51bb8ff3" providerId="ADAL" clId="{BB1E4D82-B809-425A-B4BA-50950CFD148F}" dt="2022-05-12T11:17:20.905" v="107" actId="1076"/>
          <ac:picMkLst>
            <pc:docMk/>
            <pc:sldMk cId="1703140806" sldId="257"/>
            <ac:picMk id="15" creationId="{33D58790-F17B-4C50-BBCB-16F43D856818}"/>
          </ac:picMkLst>
        </pc:picChg>
        <pc:picChg chg="add mod">
          <ac:chgData name="Anton Ruby" userId="0437879b-7f11-4ed3-a9a2-ac7e51bb8ff3" providerId="ADAL" clId="{BB1E4D82-B809-425A-B4BA-50950CFD148F}" dt="2022-05-12T11:18:02.310" v="163" actId="1076"/>
          <ac:picMkLst>
            <pc:docMk/>
            <pc:sldMk cId="1703140806" sldId="257"/>
            <ac:picMk id="17" creationId="{DB9598C4-C5E8-4264-8A41-A1F6DF1F6721}"/>
          </ac:picMkLst>
        </pc:picChg>
        <pc:picChg chg="add mod">
          <ac:chgData name="Anton Ruby" userId="0437879b-7f11-4ed3-a9a2-ac7e51bb8ff3" providerId="ADAL" clId="{BB1E4D82-B809-425A-B4BA-50950CFD148F}" dt="2022-05-12T11:20:48.011" v="248" actId="1076"/>
          <ac:picMkLst>
            <pc:docMk/>
            <pc:sldMk cId="1703140806" sldId="257"/>
            <ac:picMk id="19" creationId="{FB74C2DF-C360-4CEE-9CA8-EE13D8EB12A4}"/>
          </ac:picMkLst>
        </pc:picChg>
      </pc:sldChg>
      <pc:sldChg chg="addSp modSp add mod">
        <pc:chgData name="Anton Ruby" userId="0437879b-7f11-4ed3-a9a2-ac7e51bb8ff3" providerId="ADAL" clId="{BB1E4D82-B809-425A-B4BA-50950CFD148F}" dt="2022-05-12T11:24:19.963" v="384" actId="1076"/>
        <pc:sldMkLst>
          <pc:docMk/>
          <pc:sldMk cId="3323418331" sldId="258"/>
        </pc:sldMkLst>
        <pc:spChg chg="add mod">
          <ac:chgData name="Anton Ruby" userId="0437879b-7f11-4ed3-a9a2-ac7e51bb8ff3" providerId="ADAL" clId="{BB1E4D82-B809-425A-B4BA-50950CFD148F}" dt="2022-05-12T11:24:17.812" v="383" actId="1076"/>
          <ac:spMkLst>
            <pc:docMk/>
            <pc:sldMk cId="3323418331" sldId="258"/>
            <ac:spMk id="2" creationId="{39A725D1-79D6-42D1-BDBF-0A8A8E20BD09}"/>
          </ac:spMkLst>
        </pc:spChg>
        <pc:spChg chg="add mod">
          <ac:chgData name="Anton Ruby" userId="0437879b-7f11-4ed3-a9a2-ac7e51bb8ff3" providerId="ADAL" clId="{BB1E4D82-B809-425A-B4BA-50950CFD148F}" dt="2022-05-12T11:24:05.782" v="379" actId="1076"/>
          <ac:spMkLst>
            <pc:docMk/>
            <pc:sldMk cId="3323418331" sldId="258"/>
            <ac:spMk id="5" creationId="{A56FE15E-7DF0-448D-8469-486EA6447B3A}"/>
          </ac:spMkLst>
        </pc:spChg>
        <pc:picChg chg="add mod">
          <ac:chgData name="Anton Ruby" userId="0437879b-7f11-4ed3-a9a2-ac7e51bb8ff3" providerId="ADAL" clId="{BB1E4D82-B809-425A-B4BA-50950CFD148F}" dt="2022-05-12T11:24:19.963" v="384" actId="1076"/>
          <ac:picMkLst>
            <pc:docMk/>
            <pc:sldMk cId="3323418331" sldId="258"/>
            <ac:picMk id="4" creationId="{DD9F66E3-8118-4C42-B8E6-4FC95FDE6E1C}"/>
          </ac:picMkLst>
        </pc:picChg>
        <pc:picChg chg="add mod">
          <ac:chgData name="Anton Ruby" userId="0437879b-7f11-4ed3-a9a2-ac7e51bb8ff3" providerId="ADAL" clId="{BB1E4D82-B809-425A-B4BA-50950CFD148F}" dt="2022-05-12T11:24:14.133" v="382" actId="1076"/>
          <ac:picMkLst>
            <pc:docMk/>
            <pc:sldMk cId="3323418331" sldId="258"/>
            <ac:picMk id="7" creationId="{E7760239-5077-4F6D-A89A-A5B7125CE326}"/>
          </ac:picMkLst>
        </pc:picChg>
      </pc:sldChg>
      <pc:sldChg chg="addSp add mod">
        <pc:chgData name="Anton Ruby" userId="0437879b-7f11-4ed3-a9a2-ac7e51bb8ff3" providerId="ADAL" clId="{BB1E4D82-B809-425A-B4BA-50950CFD148F}" dt="2022-05-12T11:24:55.661" v="386" actId="22"/>
        <pc:sldMkLst>
          <pc:docMk/>
          <pc:sldMk cId="409418383" sldId="259"/>
        </pc:sldMkLst>
        <pc:picChg chg="add">
          <ac:chgData name="Anton Ruby" userId="0437879b-7f11-4ed3-a9a2-ac7e51bb8ff3" providerId="ADAL" clId="{BB1E4D82-B809-425A-B4BA-50950CFD148F}" dt="2022-05-12T11:24:55.661" v="386" actId="22"/>
          <ac:picMkLst>
            <pc:docMk/>
            <pc:sldMk cId="409418383" sldId="259"/>
            <ac:picMk id="3" creationId="{F3E1338E-B035-429D-9387-8BC8A1D92662}"/>
          </ac:picMkLst>
        </pc:picChg>
      </pc:sldChg>
      <pc:sldChg chg="addSp modSp add mod">
        <pc:chgData name="Anton Ruby" userId="0437879b-7f11-4ed3-a9a2-ac7e51bb8ff3" providerId="ADAL" clId="{BB1E4D82-B809-425A-B4BA-50950CFD148F}" dt="2022-05-12T11:25:21.890" v="389" actId="1076"/>
        <pc:sldMkLst>
          <pc:docMk/>
          <pc:sldMk cId="1842790700" sldId="260"/>
        </pc:sldMkLst>
        <pc:picChg chg="add mod">
          <ac:chgData name="Anton Ruby" userId="0437879b-7f11-4ed3-a9a2-ac7e51bb8ff3" providerId="ADAL" clId="{BB1E4D82-B809-425A-B4BA-50950CFD148F}" dt="2022-05-12T11:25:21.890" v="389" actId="1076"/>
          <ac:picMkLst>
            <pc:docMk/>
            <pc:sldMk cId="1842790700" sldId="260"/>
            <ac:picMk id="3" creationId="{47F83C90-7493-4720-949C-16528E8F515D}"/>
          </ac:picMkLst>
        </pc:picChg>
      </pc:sldChg>
      <pc:sldChg chg="addSp modSp add mod">
        <pc:chgData name="Anton Ruby" userId="0437879b-7f11-4ed3-a9a2-ac7e51bb8ff3" providerId="ADAL" clId="{BB1E4D82-B809-425A-B4BA-50950CFD148F}" dt="2022-05-12T11:28:44.705" v="448" actId="1076"/>
        <pc:sldMkLst>
          <pc:docMk/>
          <pc:sldMk cId="833728701" sldId="261"/>
        </pc:sldMkLst>
        <pc:spChg chg="add mod">
          <ac:chgData name="Anton Ruby" userId="0437879b-7f11-4ed3-a9a2-ac7e51bb8ff3" providerId="ADAL" clId="{BB1E4D82-B809-425A-B4BA-50950CFD148F}" dt="2022-05-12T11:28:39.152" v="447" actId="1076"/>
          <ac:spMkLst>
            <pc:docMk/>
            <pc:sldMk cId="833728701" sldId="261"/>
            <ac:spMk id="12" creationId="{358D2B00-CBF9-45A6-BEB6-E558B6E7BF7C}"/>
          </ac:spMkLst>
        </pc:spChg>
        <pc:picChg chg="add mod">
          <ac:chgData name="Anton Ruby" userId="0437879b-7f11-4ed3-a9a2-ac7e51bb8ff3" providerId="ADAL" clId="{BB1E4D82-B809-425A-B4BA-50950CFD148F}" dt="2022-05-12T11:28:44.705" v="448" actId="1076"/>
          <ac:picMkLst>
            <pc:docMk/>
            <pc:sldMk cId="833728701" sldId="261"/>
            <ac:picMk id="3" creationId="{07F617AB-EFBE-49AC-BD5C-7DA3A1279365}"/>
          </ac:picMkLst>
        </pc:picChg>
        <pc:picChg chg="add mod">
          <ac:chgData name="Anton Ruby" userId="0437879b-7f11-4ed3-a9a2-ac7e51bb8ff3" providerId="ADAL" clId="{BB1E4D82-B809-425A-B4BA-50950CFD148F}" dt="2022-05-12T11:28:44.705" v="448" actId="1076"/>
          <ac:picMkLst>
            <pc:docMk/>
            <pc:sldMk cId="833728701" sldId="261"/>
            <ac:picMk id="5" creationId="{E2FBB9EC-8CD5-4691-B660-51F91813FDB6}"/>
          </ac:picMkLst>
        </pc:picChg>
        <pc:picChg chg="add mod">
          <ac:chgData name="Anton Ruby" userId="0437879b-7f11-4ed3-a9a2-ac7e51bb8ff3" providerId="ADAL" clId="{BB1E4D82-B809-425A-B4BA-50950CFD148F}" dt="2022-05-12T11:28:44.705" v="448" actId="1076"/>
          <ac:picMkLst>
            <pc:docMk/>
            <pc:sldMk cId="833728701" sldId="261"/>
            <ac:picMk id="7" creationId="{C20499B7-DB17-4C54-83EE-4CE2A7D88D19}"/>
          </ac:picMkLst>
        </pc:picChg>
        <pc:picChg chg="add mod">
          <ac:chgData name="Anton Ruby" userId="0437879b-7f11-4ed3-a9a2-ac7e51bb8ff3" providerId="ADAL" clId="{BB1E4D82-B809-425A-B4BA-50950CFD148F}" dt="2022-05-12T11:28:44.705" v="448" actId="1076"/>
          <ac:picMkLst>
            <pc:docMk/>
            <pc:sldMk cId="833728701" sldId="261"/>
            <ac:picMk id="9" creationId="{61BB51E5-5018-49DB-A1C1-0B7A9513052A}"/>
          </ac:picMkLst>
        </pc:picChg>
        <pc:picChg chg="add mod">
          <ac:chgData name="Anton Ruby" userId="0437879b-7f11-4ed3-a9a2-ac7e51bb8ff3" providerId="ADAL" clId="{BB1E4D82-B809-425A-B4BA-50950CFD148F}" dt="2022-05-12T11:28:44.705" v="448" actId="1076"/>
          <ac:picMkLst>
            <pc:docMk/>
            <pc:sldMk cId="833728701" sldId="261"/>
            <ac:picMk id="11" creationId="{9061D47C-20FE-4CDD-975A-BF66DA98653F}"/>
          </ac:picMkLst>
        </pc:picChg>
      </pc:sldChg>
      <pc:sldChg chg="addSp add mod">
        <pc:chgData name="Anton Ruby" userId="0437879b-7f11-4ed3-a9a2-ac7e51bb8ff3" providerId="ADAL" clId="{BB1E4D82-B809-425A-B4BA-50950CFD148F}" dt="2022-05-12T11:29:04.887" v="449" actId="22"/>
        <pc:sldMkLst>
          <pc:docMk/>
          <pc:sldMk cId="2921913888" sldId="262"/>
        </pc:sldMkLst>
        <pc:picChg chg="add">
          <ac:chgData name="Anton Ruby" userId="0437879b-7f11-4ed3-a9a2-ac7e51bb8ff3" providerId="ADAL" clId="{BB1E4D82-B809-425A-B4BA-50950CFD148F}" dt="2022-05-12T11:29:04.887" v="449" actId="22"/>
          <ac:picMkLst>
            <pc:docMk/>
            <pc:sldMk cId="2921913888" sldId="262"/>
            <ac:picMk id="3" creationId="{B7190E6C-15C7-4A42-B086-D4D3AE484175}"/>
          </ac:picMkLst>
        </pc:picChg>
      </pc:sldChg>
      <pc:sldMasterChg chg="addSldLayout">
        <pc:chgData name="Anton Ruby" userId="0437879b-7f11-4ed3-a9a2-ac7e51bb8ff3" providerId="ADAL" clId="{BB1E4D82-B809-425A-B4BA-50950CFD148F}" dt="2022-05-12T10:23:48.403" v="0" actId="680"/>
        <pc:sldMasterMkLst>
          <pc:docMk/>
          <pc:sldMasterMk cId="815690495" sldId="2147483648"/>
        </pc:sldMasterMkLst>
        <pc:sldLayoutChg chg="add">
          <pc:chgData name="Anton Ruby" userId="0437879b-7f11-4ed3-a9a2-ac7e51bb8ff3" providerId="ADAL" clId="{BB1E4D82-B809-425A-B4BA-50950CFD148F}" dt="2022-05-12T10:23:48.403" v="0" actId="680"/>
          <pc:sldLayoutMkLst>
            <pc:docMk/>
            <pc:sldMasterMk cId="815690495" sldId="2147483648"/>
            <pc:sldLayoutMk cId="427201727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903DF-524A-4564-B9F6-9947DAF52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8FBE9F-3A6B-42FD-B08E-4304FA14E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69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24B260A3-CA00-4B57-B476-D2EA58DA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061" y="685749"/>
            <a:ext cx="2524477" cy="724001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75A13045-EBC0-418F-A52B-A2DBC7DF1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28" y="771485"/>
            <a:ext cx="2457793" cy="552527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7EA92AE9-FA6E-47DB-BFDA-3C5FDD913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632" y="390433"/>
            <a:ext cx="1562318" cy="590632"/>
          </a:xfrm>
          <a:prstGeom prst="rect">
            <a:avLst/>
          </a:prstGeom>
        </p:spPr>
      </p:pic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10A037E1-00E3-421B-9884-7A6B3B4DCDCA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4705521" y="1047749"/>
            <a:ext cx="252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lede 13">
            <a:extLst>
              <a:ext uri="{FF2B5EF4-FFF2-40B4-BE49-F238E27FC236}">
                <a16:creationId xmlns:a16="http://schemas.microsoft.com/office/drawing/2014/main" id="{624FC1AA-7B5A-48EF-B614-F7093F9D6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925" y="1657426"/>
            <a:ext cx="7130150" cy="48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10E9241-07F4-4612-8AC6-5FB5C536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16" y="611936"/>
            <a:ext cx="4172532" cy="42868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54B8F1A-64AD-4FCC-97BF-B8F408D97304}"/>
              </a:ext>
            </a:extLst>
          </p:cNvPr>
          <p:cNvSpPr txBox="1"/>
          <p:nvPr/>
        </p:nvSpPr>
        <p:spPr>
          <a:xfrm>
            <a:off x="504825" y="641613"/>
            <a:ext cx="341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Residual: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6E04F60-74FD-40E4-8E42-37108406AB47}"/>
              </a:ext>
            </a:extLst>
          </p:cNvPr>
          <p:cNvSpPr txBox="1"/>
          <p:nvPr/>
        </p:nvSpPr>
        <p:spPr>
          <a:xfrm>
            <a:off x="1542473" y="1010945"/>
            <a:ext cx="417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constant which is a prob. 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DCBF21EC-234D-410F-B793-A83369EC2B54}"/>
              </a:ext>
            </a:extLst>
          </p:cNvPr>
          <p:cNvSpPr txBox="1"/>
          <p:nvPr/>
        </p:nvSpPr>
        <p:spPr>
          <a:xfrm>
            <a:off x="504825" y="1920849"/>
            <a:ext cx="341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Deviance Residual: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84A6464-3CA8-4889-AAAC-4B4A40642569}"/>
              </a:ext>
            </a:extLst>
          </p:cNvPr>
          <p:cNvSpPr txBox="1"/>
          <p:nvPr/>
        </p:nvSpPr>
        <p:spPr>
          <a:xfrm>
            <a:off x="1542473" y="2290181"/>
            <a:ext cx="417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Expresses difference in log likelihood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96C70E37-A296-45FD-A1B2-781BBFB34F5D}"/>
              </a:ext>
            </a:extLst>
          </p:cNvPr>
          <p:cNvSpPr txBox="1"/>
          <p:nvPr/>
        </p:nvSpPr>
        <p:spPr>
          <a:xfrm>
            <a:off x="504825" y="3361722"/>
            <a:ext cx="341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Pearson Residual:</a:t>
            </a: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33D58790-F17B-4C50-BBCB-16F43D856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42" y="1779286"/>
            <a:ext cx="4334480" cy="590632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DB9598C4-C5E8-4264-8A41-A1F6DF1F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916" y="3241545"/>
            <a:ext cx="3019846" cy="609685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2D0F8B9A-16D1-4730-BBD8-8ED9D3EB2A6B}"/>
              </a:ext>
            </a:extLst>
          </p:cNvPr>
          <p:cNvSpPr txBox="1"/>
          <p:nvPr/>
        </p:nvSpPr>
        <p:spPr>
          <a:xfrm>
            <a:off x="1542473" y="3731054"/>
            <a:ext cx="417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response residuals. </a:t>
            </a:r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FB74C2DF-C360-4CEE-9CA8-EE13D8EB1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942" y="5051751"/>
            <a:ext cx="5125165" cy="1076475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6D27AFCA-9A96-476C-87D2-4FE950414CFF}"/>
              </a:ext>
            </a:extLst>
          </p:cNvPr>
          <p:cNvSpPr txBox="1"/>
          <p:nvPr/>
        </p:nvSpPr>
        <p:spPr>
          <a:xfrm>
            <a:off x="504825" y="4802595"/>
            <a:ext cx="470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Standardized Pearson and Deviance Residual:</a:t>
            </a:r>
          </a:p>
        </p:txBody>
      </p:sp>
    </p:spTree>
    <p:extLst>
      <p:ext uri="{BB962C8B-B14F-4D97-AF65-F5344CB8AC3E}">
        <p14:creationId xmlns:p14="http://schemas.microsoft.com/office/powerpoint/2010/main" val="170314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39A725D1-79D6-42D1-BDBF-0A8A8E20BD09}"/>
                  </a:ext>
                </a:extLst>
              </p:cNvPr>
              <p:cNvSpPr txBox="1"/>
              <p:nvPr/>
            </p:nvSpPr>
            <p:spPr>
              <a:xfrm>
                <a:off x="3897745" y="4501862"/>
                <a:ext cx="3004027" cy="578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39A725D1-79D6-42D1-BDBF-0A8A8E20B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45" y="4501862"/>
                <a:ext cx="3004027" cy="578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DD9F66E3-8118-4C42-B8E6-4FC95FDE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680" y="4400303"/>
            <a:ext cx="2610214" cy="781159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A56FE15E-7DF0-448D-8469-486EA6447B3A}"/>
              </a:ext>
            </a:extLst>
          </p:cNvPr>
          <p:cNvSpPr txBox="1"/>
          <p:nvPr/>
        </p:nvSpPr>
        <p:spPr>
          <a:xfrm>
            <a:off x="339536" y="443345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 ratio test: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7760239-5077-4F6D-A89A-A5B7125CE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037" y="812677"/>
            <a:ext cx="846890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3E1338E-B035-429D-9387-8BC8A1D9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232916"/>
            <a:ext cx="10050278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47F83C90-7493-4720-949C-16528E8F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41" y="154617"/>
            <a:ext cx="9417234" cy="654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9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07F617AB-EFBE-49AC-BD5C-7DA3A127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529" y="228516"/>
            <a:ext cx="2095792" cy="120031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2FBB9EC-8CD5-4691-B660-51F91813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321" y="228516"/>
            <a:ext cx="1743318" cy="121937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20499B7-DB17-4C54-83EE-4CE2A7D88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05" y="1528669"/>
            <a:ext cx="9602540" cy="1343212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61BB51E5-5018-49DB-A1C1-0B7A95130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507" y="3133725"/>
            <a:ext cx="7592485" cy="1305107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9061D47C-20FE-4CDD-975A-BF66DA986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195" y="4567116"/>
            <a:ext cx="8306959" cy="1743318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358D2B00-CBF9-45A6-BEB6-E558B6E7BF7C}"/>
              </a:ext>
            </a:extLst>
          </p:cNvPr>
          <p:cNvSpPr txBox="1"/>
          <p:nvPr/>
        </p:nvSpPr>
        <p:spPr>
          <a:xfrm>
            <a:off x="10096208" y="98737"/>
            <a:ext cx="209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predictions we need to simulate</a:t>
            </a:r>
          </a:p>
        </p:txBody>
      </p:sp>
    </p:spTree>
    <p:extLst>
      <p:ext uri="{BB962C8B-B14F-4D97-AF65-F5344CB8AC3E}">
        <p14:creationId xmlns:p14="http://schemas.microsoft.com/office/powerpoint/2010/main" val="83372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B7190E6C-15C7-4A42-B086-D4D3AE48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232916"/>
            <a:ext cx="9916909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1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1</cp:revision>
  <dcterms:created xsi:type="dcterms:W3CDTF">2022-05-12T10:23:45Z</dcterms:created>
  <dcterms:modified xsi:type="dcterms:W3CDTF">2022-05-12T11:29:06Z</dcterms:modified>
</cp:coreProperties>
</file>