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629EB-76E6-4DEF-8FAB-D4DAA4A8F78C}" v="7" dt="2022-05-12T11:43:0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89CA5BAD-EB80-4DDE-9720-4CFFCA829930}"/>
    <pc:docChg chg="modSld">
      <pc:chgData name="Anton Ruby" userId="0437879b-7f11-4ed3-a9a2-ac7e51bb8ff3" providerId="ADAL" clId="{89CA5BAD-EB80-4DDE-9720-4CFFCA829930}" dt="2022-05-12T12:08:19.433" v="1" actId="1076"/>
      <pc:docMkLst>
        <pc:docMk/>
      </pc:docMkLst>
      <pc:sldChg chg="addSp modSp mod">
        <pc:chgData name="Anton Ruby" userId="0437879b-7f11-4ed3-a9a2-ac7e51bb8ff3" providerId="ADAL" clId="{89CA5BAD-EB80-4DDE-9720-4CFFCA829930}" dt="2022-05-12T12:08:19.433" v="1" actId="1076"/>
        <pc:sldMkLst>
          <pc:docMk/>
          <pc:sldMk cId="3228612477" sldId="257"/>
        </pc:sldMkLst>
        <pc:picChg chg="add mod">
          <ac:chgData name="Anton Ruby" userId="0437879b-7f11-4ed3-a9a2-ac7e51bb8ff3" providerId="ADAL" clId="{89CA5BAD-EB80-4DDE-9720-4CFFCA829930}" dt="2022-05-12T12:08:19.433" v="1" actId="1076"/>
          <ac:picMkLst>
            <pc:docMk/>
            <pc:sldMk cId="3228612477" sldId="257"/>
            <ac:picMk id="5" creationId="{A2D68D30-1C7F-4431-AA11-C87F053E97EA}"/>
          </ac:picMkLst>
        </pc:picChg>
      </pc:sldChg>
    </pc:docChg>
  </pc:docChgLst>
  <pc:docChgLst>
    <pc:chgData name="Anton Ruby" userId="0437879b-7f11-4ed3-a9a2-ac7e51bb8ff3" providerId="ADAL" clId="{403629EB-76E6-4DEF-8FAB-D4DAA4A8F78C}"/>
    <pc:docChg chg="custSel addSld delSld modSld">
      <pc:chgData name="Anton Ruby" userId="0437879b-7f11-4ed3-a9a2-ac7e51bb8ff3" providerId="ADAL" clId="{403629EB-76E6-4DEF-8FAB-D4DAA4A8F78C}" dt="2022-05-12T11:44:13.745" v="92" actId="1076"/>
      <pc:docMkLst>
        <pc:docMk/>
      </pc:docMkLst>
      <pc:sldChg chg="addSp delSp modSp new mod">
        <pc:chgData name="Anton Ruby" userId="0437879b-7f11-4ed3-a9a2-ac7e51bb8ff3" providerId="ADAL" clId="{403629EB-76E6-4DEF-8FAB-D4DAA4A8F78C}" dt="2022-05-12T11:44:13.745" v="92" actId="1076"/>
        <pc:sldMkLst>
          <pc:docMk/>
          <pc:sldMk cId="569762678" sldId="256"/>
        </pc:sldMkLst>
        <pc:spChg chg="del">
          <ac:chgData name="Anton Ruby" userId="0437879b-7f11-4ed3-a9a2-ac7e51bb8ff3" providerId="ADAL" clId="{403629EB-76E6-4DEF-8FAB-D4DAA4A8F78C}" dt="2022-05-12T11:42:15.372" v="1" actId="478"/>
          <ac:spMkLst>
            <pc:docMk/>
            <pc:sldMk cId="569762678" sldId="256"/>
            <ac:spMk id="2" creationId="{A460B94F-DEBF-43E3-BB09-20CB5A5EA6F5}"/>
          </ac:spMkLst>
        </pc:spChg>
        <pc:spChg chg="del">
          <ac:chgData name="Anton Ruby" userId="0437879b-7f11-4ed3-a9a2-ac7e51bb8ff3" providerId="ADAL" clId="{403629EB-76E6-4DEF-8FAB-D4DAA4A8F78C}" dt="2022-05-12T11:42:16.267" v="2" actId="478"/>
          <ac:spMkLst>
            <pc:docMk/>
            <pc:sldMk cId="569762678" sldId="256"/>
            <ac:spMk id="3" creationId="{B6967C1A-5EBE-40E4-8569-C63A0799BBC7}"/>
          </ac:spMkLst>
        </pc:spChg>
        <pc:picChg chg="add mod">
          <ac:chgData name="Anton Ruby" userId="0437879b-7f11-4ed3-a9a2-ac7e51bb8ff3" providerId="ADAL" clId="{403629EB-76E6-4DEF-8FAB-D4DAA4A8F78C}" dt="2022-05-12T11:44:13.745" v="92" actId="1076"/>
          <ac:picMkLst>
            <pc:docMk/>
            <pc:sldMk cId="569762678" sldId="256"/>
            <ac:picMk id="5" creationId="{4B783F24-08B7-40AD-8C7E-DF14C02BCA0E}"/>
          </ac:picMkLst>
        </pc:picChg>
      </pc:sldChg>
      <pc:sldChg chg="addSp modSp add mod">
        <pc:chgData name="Anton Ruby" userId="0437879b-7f11-4ed3-a9a2-ac7e51bb8ff3" providerId="ADAL" clId="{403629EB-76E6-4DEF-8FAB-D4DAA4A8F78C}" dt="2022-05-12T11:43:46.657" v="89" actId="1076"/>
        <pc:sldMkLst>
          <pc:docMk/>
          <pc:sldMk cId="3228612477" sldId="257"/>
        </pc:sldMkLst>
        <pc:spChg chg="add mod">
          <ac:chgData name="Anton Ruby" userId="0437879b-7f11-4ed3-a9a2-ac7e51bb8ff3" providerId="ADAL" clId="{403629EB-76E6-4DEF-8FAB-D4DAA4A8F78C}" dt="2022-05-12T11:43:45.455" v="88" actId="1076"/>
          <ac:spMkLst>
            <pc:docMk/>
            <pc:sldMk cId="3228612477" sldId="257"/>
            <ac:spMk id="4" creationId="{36EE9786-0F98-4228-A63D-B72A229DFC40}"/>
          </ac:spMkLst>
        </pc:spChg>
        <pc:picChg chg="add mod">
          <ac:chgData name="Anton Ruby" userId="0437879b-7f11-4ed3-a9a2-ac7e51bb8ff3" providerId="ADAL" clId="{403629EB-76E6-4DEF-8FAB-D4DAA4A8F78C}" dt="2022-05-12T11:43:46.657" v="89" actId="1076"/>
          <ac:picMkLst>
            <pc:docMk/>
            <pc:sldMk cId="3228612477" sldId="257"/>
            <ac:picMk id="3" creationId="{EB8CA613-EF9A-41AE-8B46-75AB99C485E1}"/>
          </ac:picMkLst>
        </pc:picChg>
      </pc:sldChg>
      <pc:sldChg chg="addSp add mod">
        <pc:chgData name="Anton Ruby" userId="0437879b-7f11-4ed3-a9a2-ac7e51bb8ff3" providerId="ADAL" clId="{403629EB-76E6-4DEF-8FAB-D4DAA4A8F78C}" dt="2022-05-12T11:44:06.269" v="90" actId="22"/>
        <pc:sldMkLst>
          <pc:docMk/>
          <pc:sldMk cId="3314446836" sldId="258"/>
        </pc:sldMkLst>
        <pc:picChg chg="add">
          <ac:chgData name="Anton Ruby" userId="0437879b-7f11-4ed3-a9a2-ac7e51bb8ff3" providerId="ADAL" clId="{403629EB-76E6-4DEF-8FAB-D4DAA4A8F78C}" dt="2022-05-12T11:44:06.269" v="90" actId="22"/>
          <ac:picMkLst>
            <pc:docMk/>
            <pc:sldMk cId="3314446836" sldId="258"/>
            <ac:picMk id="3" creationId="{4E856984-7443-4406-8EB7-15A5C7111CCD}"/>
          </ac:picMkLst>
        </pc:picChg>
      </pc:sldChg>
      <pc:sldChg chg="add del">
        <pc:chgData name="Anton Ruby" userId="0437879b-7f11-4ed3-a9a2-ac7e51bb8ff3" providerId="ADAL" clId="{403629EB-76E6-4DEF-8FAB-D4DAA4A8F78C}" dt="2022-05-12T11:42:22.120" v="8"/>
        <pc:sldMkLst>
          <pc:docMk/>
          <pc:sldMk cId="626300153" sldId="259"/>
        </pc:sldMkLst>
      </pc:sldChg>
      <pc:sldChg chg="add del">
        <pc:chgData name="Anton Ruby" userId="0437879b-7f11-4ed3-a9a2-ac7e51bb8ff3" providerId="ADAL" clId="{403629EB-76E6-4DEF-8FAB-D4DAA4A8F78C}" dt="2022-05-12T11:42:22.087" v="7"/>
        <pc:sldMkLst>
          <pc:docMk/>
          <pc:sldMk cId="1397026398" sldId="260"/>
        </pc:sldMkLst>
      </pc:sldChg>
      <pc:sldMasterChg chg="addSldLayout">
        <pc:chgData name="Anton Ruby" userId="0437879b-7f11-4ed3-a9a2-ac7e51bb8ff3" providerId="ADAL" clId="{403629EB-76E6-4DEF-8FAB-D4DAA4A8F78C}" dt="2022-05-12T11:42:13.364" v="0" actId="680"/>
        <pc:sldMasterMkLst>
          <pc:docMk/>
          <pc:sldMasterMk cId="2538700098" sldId="2147483648"/>
        </pc:sldMasterMkLst>
        <pc:sldLayoutChg chg="add">
          <pc:chgData name="Anton Ruby" userId="0437879b-7f11-4ed3-a9a2-ac7e51bb8ff3" providerId="ADAL" clId="{403629EB-76E6-4DEF-8FAB-D4DAA4A8F78C}" dt="2022-05-12T11:42:13.364" v="0" actId="680"/>
          <pc:sldLayoutMkLst>
            <pc:docMk/>
            <pc:sldMasterMk cId="2538700098" sldId="2147483648"/>
            <pc:sldLayoutMk cId="324935884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1704B-F6DA-4F5C-BC54-DF35AAA5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3B448D7-14B4-4DEC-B71A-88127A096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5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70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B783F24-08B7-40AD-8C7E-DF14C02B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56" y="126266"/>
            <a:ext cx="9527288" cy="66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EB8CA613-EF9A-41AE-8B46-75AB99C4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90" y="1466576"/>
            <a:ext cx="7659169" cy="1962424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36EE9786-0F98-4228-A63D-B72A229DFC40}"/>
              </a:ext>
            </a:extLst>
          </p:cNvPr>
          <p:cNvSpPr txBox="1"/>
          <p:nvPr/>
        </p:nvSpPr>
        <p:spPr>
          <a:xfrm>
            <a:off x="685800" y="943978"/>
            <a:ext cx="814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a hierarchical model: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2D68D30-1C7F-4431-AA11-C87F053E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95" y="3951598"/>
            <a:ext cx="703995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1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4E856984-7443-4406-8EB7-15A5C711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137653"/>
            <a:ext cx="9974067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4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1</cp:revision>
  <dcterms:created xsi:type="dcterms:W3CDTF">2022-05-12T11:42:11Z</dcterms:created>
  <dcterms:modified xsi:type="dcterms:W3CDTF">2022-05-12T12:08:21Z</dcterms:modified>
</cp:coreProperties>
</file>