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3629EB-76E6-4DEF-8FAB-D4DAA4A8F78C}" v="1" dt="2022-05-12T12:18:28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Ruby" userId="0437879b-7f11-4ed3-a9a2-ac7e51bb8ff3" providerId="ADAL" clId="{403629EB-76E6-4DEF-8FAB-D4DAA4A8F78C}"/>
    <pc:docChg chg="undo custSel addSld modSld">
      <pc:chgData name="Anton Ruby" userId="0437879b-7f11-4ed3-a9a2-ac7e51bb8ff3" providerId="ADAL" clId="{403629EB-76E6-4DEF-8FAB-D4DAA4A8F78C}" dt="2022-05-12T12:27:41.430" v="110" actId="14100"/>
      <pc:docMkLst>
        <pc:docMk/>
      </pc:docMkLst>
      <pc:sldChg chg="addSp delSp modSp new mod">
        <pc:chgData name="Anton Ruby" userId="0437879b-7f11-4ed3-a9a2-ac7e51bb8ff3" providerId="ADAL" clId="{403629EB-76E6-4DEF-8FAB-D4DAA4A8F78C}" dt="2022-05-12T12:10:13.554" v="7" actId="1076"/>
        <pc:sldMkLst>
          <pc:docMk/>
          <pc:sldMk cId="2678121106" sldId="256"/>
        </pc:sldMkLst>
        <pc:spChg chg="del">
          <ac:chgData name="Anton Ruby" userId="0437879b-7f11-4ed3-a9a2-ac7e51bb8ff3" providerId="ADAL" clId="{403629EB-76E6-4DEF-8FAB-D4DAA4A8F78C}" dt="2022-05-12T12:09:44.569" v="1" actId="478"/>
          <ac:spMkLst>
            <pc:docMk/>
            <pc:sldMk cId="2678121106" sldId="256"/>
            <ac:spMk id="2" creationId="{705B4536-FFC9-43EA-81A2-50FFBC530E41}"/>
          </ac:spMkLst>
        </pc:spChg>
        <pc:spChg chg="del">
          <ac:chgData name="Anton Ruby" userId="0437879b-7f11-4ed3-a9a2-ac7e51bb8ff3" providerId="ADAL" clId="{403629EB-76E6-4DEF-8FAB-D4DAA4A8F78C}" dt="2022-05-12T12:09:46.285" v="2" actId="478"/>
          <ac:spMkLst>
            <pc:docMk/>
            <pc:sldMk cId="2678121106" sldId="256"/>
            <ac:spMk id="3" creationId="{E9157C24-25B6-43F5-9F91-1D7416741EE9}"/>
          </ac:spMkLst>
        </pc:spChg>
        <pc:picChg chg="add del">
          <ac:chgData name="Anton Ruby" userId="0437879b-7f11-4ed3-a9a2-ac7e51bb8ff3" providerId="ADAL" clId="{403629EB-76E6-4DEF-8FAB-D4DAA4A8F78C}" dt="2022-05-12T12:10:07.892" v="4" actId="478"/>
          <ac:picMkLst>
            <pc:docMk/>
            <pc:sldMk cId="2678121106" sldId="256"/>
            <ac:picMk id="5" creationId="{36B92F90-0D5A-4131-800A-97CEE1F056EC}"/>
          </ac:picMkLst>
        </pc:picChg>
        <pc:picChg chg="add mod">
          <ac:chgData name="Anton Ruby" userId="0437879b-7f11-4ed3-a9a2-ac7e51bb8ff3" providerId="ADAL" clId="{403629EB-76E6-4DEF-8FAB-D4DAA4A8F78C}" dt="2022-05-12T12:10:13.554" v="7" actId="1076"/>
          <ac:picMkLst>
            <pc:docMk/>
            <pc:sldMk cId="2678121106" sldId="256"/>
            <ac:picMk id="7" creationId="{4D274B58-3F22-4267-B1EB-044DDCB48B3D}"/>
          </ac:picMkLst>
        </pc:picChg>
      </pc:sldChg>
      <pc:sldChg chg="addSp delSp modSp new mod">
        <pc:chgData name="Anton Ruby" userId="0437879b-7f11-4ed3-a9a2-ac7e51bb8ff3" providerId="ADAL" clId="{403629EB-76E6-4DEF-8FAB-D4DAA4A8F78C}" dt="2022-05-12T12:18:39.646" v="42" actId="404"/>
        <pc:sldMkLst>
          <pc:docMk/>
          <pc:sldMk cId="3248479476" sldId="257"/>
        </pc:sldMkLst>
        <pc:spChg chg="del">
          <ac:chgData name="Anton Ruby" userId="0437879b-7f11-4ed3-a9a2-ac7e51bb8ff3" providerId="ADAL" clId="{403629EB-76E6-4DEF-8FAB-D4DAA4A8F78C}" dt="2022-05-12T12:15:27.440" v="9" actId="478"/>
          <ac:spMkLst>
            <pc:docMk/>
            <pc:sldMk cId="3248479476" sldId="257"/>
            <ac:spMk id="2" creationId="{F39D938E-3AC3-452F-88B2-83819E71BD87}"/>
          </ac:spMkLst>
        </pc:spChg>
        <pc:spChg chg="del">
          <ac:chgData name="Anton Ruby" userId="0437879b-7f11-4ed3-a9a2-ac7e51bb8ff3" providerId="ADAL" clId="{403629EB-76E6-4DEF-8FAB-D4DAA4A8F78C}" dt="2022-05-12T12:15:29.669" v="10" actId="478"/>
          <ac:spMkLst>
            <pc:docMk/>
            <pc:sldMk cId="3248479476" sldId="257"/>
            <ac:spMk id="3" creationId="{038AC8FE-0C16-44AE-8BAB-C3A98CE73183}"/>
          </ac:spMkLst>
        </pc:spChg>
        <pc:spChg chg="add mod">
          <ac:chgData name="Anton Ruby" userId="0437879b-7f11-4ed3-a9a2-ac7e51bb8ff3" providerId="ADAL" clId="{403629EB-76E6-4DEF-8FAB-D4DAA4A8F78C}" dt="2022-05-12T12:18:39.646" v="42" actId="404"/>
          <ac:spMkLst>
            <pc:docMk/>
            <pc:sldMk cId="3248479476" sldId="257"/>
            <ac:spMk id="12" creationId="{5B370835-8519-415F-9F19-B87D277E8990}"/>
          </ac:spMkLst>
        </pc:spChg>
        <pc:picChg chg="add mod">
          <ac:chgData name="Anton Ruby" userId="0437879b-7f11-4ed3-a9a2-ac7e51bb8ff3" providerId="ADAL" clId="{403629EB-76E6-4DEF-8FAB-D4DAA4A8F78C}" dt="2022-05-12T12:18:13.770" v="21" actId="1076"/>
          <ac:picMkLst>
            <pc:docMk/>
            <pc:sldMk cId="3248479476" sldId="257"/>
            <ac:picMk id="5" creationId="{D84D4B01-FC8C-4DC2-B47C-3DD91681D3F6}"/>
          </ac:picMkLst>
        </pc:picChg>
        <pc:picChg chg="add mod">
          <ac:chgData name="Anton Ruby" userId="0437879b-7f11-4ed3-a9a2-ac7e51bb8ff3" providerId="ADAL" clId="{403629EB-76E6-4DEF-8FAB-D4DAA4A8F78C}" dt="2022-05-12T12:18:13.770" v="21" actId="1076"/>
          <ac:picMkLst>
            <pc:docMk/>
            <pc:sldMk cId="3248479476" sldId="257"/>
            <ac:picMk id="7" creationId="{1E713B46-6BB1-4741-8E21-05D9F2539F8F}"/>
          </ac:picMkLst>
        </pc:picChg>
        <pc:picChg chg="add mod">
          <ac:chgData name="Anton Ruby" userId="0437879b-7f11-4ed3-a9a2-ac7e51bb8ff3" providerId="ADAL" clId="{403629EB-76E6-4DEF-8FAB-D4DAA4A8F78C}" dt="2022-05-12T12:18:13.770" v="21" actId="1076"/>
          <ac:picMkLst>
            <pc:docMk/>
            <pc:sldMk cId="3248479476" sldId="257"/>
            <ac:picMk id="9" creationId="{FA16E7E7-84CA-417A-8A1E-7107C0FCF1F7}"/>
          </ac:picMkLst>
        </pc:picChg>
        <pc:picChg chg="add mod">
          <ac:chgData name="Anton Ruby" userId="0437879b-7f11-4ed3-a9a2-ac7e51bb8ff3" providerId="ADAL" clId="{403629EB-76E6-4DEF-8FAB-D4DAA4A8F78C}" dt="2022-05-12T12:18:20.147" v="24" actId="1076"/>
          <ac:picMkLst>
            <pc:docMk/>
            <pc:sldMk cId="3248479476" sldId="257"/>
            <ac:picMk id="11" creationId="{1BFB4ABD-AC93-41F0-AEA3-76E992263766}"/>
          </ac:picMkLst>
        </pc:picChg>
      </pc:sldChg>
      <pc:sldChg chg="addSp delSp modSp new mod">
        <pc:chgData name="Anton Ruby" userId="0437879b-7f11-4ed3-a9a2-ac7e51bb8ff3" providerId="ADAL" clId="{403629EB-76E6-4DEF-8FAB-D4DAA4A8F78C}" dt="2022-05-12T12:25:02.766" v="83" actId="20577"/>
        <pc:sldMkLst>
          <pc:docMk/>
          <pc:sldMk cId="3009830687" sldId="258"/>
        </pc:sldMkLst>
        <pc:spChg chg="del">
          <ac:chgData name="Anton Ruby" userId="0437879b-7f11-4ed3-a9a2-ac7e51bb8ff3" providerId="ADAL" clId="{403629EB-76E6-4DEF-8FAB-D4DAA4A8F78C}" dt="2022-05-12T12:23:48.323" v="44" actId="478"/>
          <ac:spMkLst>
            <pc:docMk/>
            <pc:sldMk cId="3009830687" sldId="258"/>
            <ac:spMk id="2" creationId="{5666A87E-BDDA-4C68-9E54-395C616DB7E8}"/>
          </ac:spMkLst>
        </pc:spChg>
        <pc:spChg chg="del">
          <ac:chgData name="Anton Ruby" userId="0437879b-7f11-4ed3-a9a2-ac7e51bb8ff3" providerId="ADAL" clId="{403629EB-76E6-4DEF-8FAB-D4DAA4A8F78C}" dt="2022-05-12T12:23:49.880" v="45" actId="478"/>
          <ac:spMkLst>
            <pc:docMk/>
            <pc:sldMk cId="3009830687" sldId="258"/>
            <ac:spMk id="3" creationId="{F67EF910-AEDF-4ACB-99D6-2033FCD964B9}"/>
          </ac:spMkLst>
        </pc:spChg>
        <pc:spChg chg="add mod">
          <ac:chgData name="Anton Ruby" userId="0437879b-7f11-4ed3-a9a2-ac7e51bb8ff3" providerId="ADAL" clId="{403629EB-76E6-4DEF-8FAB-D4DAA4A8F78C}" dt="2022-05-12T12:24:51.655" v="78" actId="1076"/>
          <ac:spMkLst>
            <pc:docMk/>
            <pc:sldMk cId="3009830687" sldId="258"/>
            <ac:spMk id="16" creationId="{9E360B69-FFDC-4248-B7D3-1DC29B12D042}"/>
          </ac:spMkLst>
        </pc:spChg>
        <pc:spChg chg="add mod">
          <ac:chgData name="Anton Ruby" userId="0437879b-7f11-4ed3-a9a2-ac7e51bb8ff3" providerId="ADAL" clId="{403629EB-76E6-4DEF-8FAB-D4DAA4A8F78C}" dt="2022-05-12T12:25:02.766" v="83" actId="20577"/>
          <ac:spMkLst>
            <pc:docMk/>
            <pc:sldMk cId="3009830687" sldId="258"/>
            <ac:spMk id="17" creationId="{629A5A78-1A0B-427A-A332-9C62C8D0F7C7}"/>
          </ac:spMkLst>
        </pc:spChg>
        <pc:picChg chg="add mod">
          <ac:chgData name="Anton Ruby" userId="0437879b-7f11-4ed3-a9a2-ac7e51bb8ff3" providerId="ADAL" clId="{403629EB-76E6-4DEF-8FAB-D4DAA4A8F78C}" dt="2022-05-12T12:24:07.772" v="51" actId="1076"/>
          <ac:picMkLst>
            <pc:docMk/>
            <pc:sldMk cId="3009830687" sldId="258"/>
            <ac:picMk id="5" creationId="{BC048E45-BFF8-44C2-92E3-BE8DBA7A10AD}"/>
          </ac:picMkLst>
        </pc:picChg>
        <pc:picChg chg="add mod">
          <ac:chgData name="Anton Ruby" userId="0437879b-7f11-4ed3-a9a2-ac7e51bb8ff3" providerId="ADAL" clId="{403629EB-76E6-4DEF-8FAB-D4DAA4A8F78C}" dt="2022-05-12T12:24:12.308" v="53" actId="1076"/>
          <ac:picMkLst>
            <pc:docMk/>
            <pc:sldMk cId="3009830687" sldId="258"/>
            <ac:picMk id="7" creationId="{13ACAB0A-0125-4FC6-B542-1EE3F2527EA6}"/>
          </ac:picMkLst>
        </pc:picChg>
        <pc:cxnChg chg="add del">
          <ac:chgData name="Anton Ruby" userId="0437879b-7f11-4ed3-a9a2-ac7e51bb8ff3" providerId="ADAL" clId="{403629EB-76E6-4DEF-8FAB-D4DAA4A8F78C}" dt="2022-05-12T12:24:19.221" v="55" actId="11529"/>
          <ac:cxnSpMkLst>
            <pc:docMk/>
            <pc:sldMk cId="3009830687" sldId="258"/>
            <ac:cxnSpMk id="9" creationId="{3F782569-0CFF-4F51-A380-57223ABD626B}"/>
          </ac:cxnSpMkLst>
        </pc:cxnChg>
        <pc:cxnChg chg="add mod">
          <ac:chgData name="Anton Ruby" userId="0437879b-7f11-4ed3-a9a2-ac7e51bb8ff3" providerId="ADAL" clId="{403629EB-76E6-4DEF-8FAB-D4DAA4A8F78C}" dt="2022-05-12T12:24:38.409" v="60" actId="14100"/>
          <ac:cxnSpMkLst>
            <pc:docMk/>
            <pc:sldMk cId="3009830687" sldId="258"/>
            <ac:cxnSpMk id="11" creationId="{57083B90-BDD2-4EB2-8BE1-12848E921976}"/>
          </ac:cxnSpMkLst>
        </pc:cxnChg>
      </pc:sldChg>
      <pc:sldChg chg="addSp delSp modSp new mod">
        <pc:chgData name="Anton Ruby" userId="0437879b-7f11-4ed3-a9a2-ac7e51bb8ff3" providerId="ADAL" clId="{403629EB-76E6-4DEF-8FAB-D4DAA4A8F78C}" dt="2022-05-12T12:27:41.430" v="110" actId="14100"/>
        <pc:sldMkLst>
          <pc:docMk/>
          <pc:sldMk cId="3215790865" sldId="259"/>
        </pc:sldMkLst>
        <pc:spChg chg="del">
          <ac:chgData name="Anton Ruby" userId="0437879b-7f11-4ed3-a9a2-ac7e51bb8ff3" providerId="ADAL" clId="{403629EB-76E6-4DEF-8FAB-D4DAA4A8F78C}" dt="2022-05-12T12:27:18.594" v="85" actId="478"/>
          <ac:spMkLst>
            <pc:docMk/>
            <pc:sldMk cId="3215790865" sldId="259"/>
            <ac:spMk id="2" creationId="{60762657-AF72-4253-995B-E9EA882CB5C2}"/>
          </ac:spMkLst>
        </pc:spChg>
        <pc:spChg chg="del">
          <ac:chgData name="Anton Ruby" userId="0437879b-7f11-4ed3-a9a2-ac7e51bb8ff3" providerId="ADAL" clId="{403629EB-76E6-4DEF-8FAB-D4DAA4A8F78C}" dt="2022-05-12T12:27:20.816" v="86" actId="478"/>
          <ac:spMkLst>
            <pc:docMk/>
            <pc:sldMk cId="3215790865" sldId="259"/>
            <ac:spMk id="3" creationId="{032D9E61-7DE2-4D1E-9FF5-34C758D3B91A}"/>
          </ac:spMkLst>
        </pc:spChg>
        <pc:spChg chg="add mod">
          <ac:chgData name="Anton Ruby" userId="0437879b-7f11-4ed3-a9a2-ac7e51bb8ff3" providerId="ADAL" clId="{403629EB-76E6-4DEF-8FAB-D4DAA4A8F78C}" dt="2022-05-12T12:27:41.430" v="110" actId="14100"/>
          <ac:spMkLst>
            <pc:docMk/>
            <pc:sldMk cId="3215790865" sldId="259"/>
            <ac:spMk id="6" creationId="{618B4114-8FFD-4E88-A3C3-50126ADC9652}"/>
          </ac:spMkLst>
        </pc:spChg>
        <pc:picChg chg="add mod">
          <ac:chgData name="Anton Ruby" userId="0437879b-7f11-4ed3-a9a2-ac7e51bb8ff3" providerId="ADAL" clId="{403629EB-76E6-4DEF-8FAB-D4DAA4A8F78C}" dt="2022-05-12T12:27:24.741" v="89" actId="1076"/>
          <ac:picMkLst>
            <pc:docMk/>
            <pc:sldMk cId="3215790865" sldId="259"/>
            <ac:picMk id="5" creationId="{3372B1A8-4C6C-409D-993D-187991C58086}"/>
          </ac:picMkLst>
        </pc:picChg>
      </pc:sldChg>
      <pc:sldMasterChg chg="addSldLayout">
        <pc:chgData name="Anton Ruby" userId="0437879b-7f11-4ed3-a9a2-ac7e51bb8ff3" providerId="ADAL" clId="{403629EB-76E6-4DEF-8FAB-D4DAA4A8F78C}" dt="2022-05-12T12:09:42.629" v="0" actId="680"/>
        <pc:sldMasterMkLst>
          <pc:docMk/>
          <pc:sldMasterMk cId="779534082" sldId="2147483648"/>
        </pc:sldMasterMkLst>
        <pc:sldLayoutChg chg="add">
          <pc:chgData name="Anton Ruby" userId="0437879b-7f11-4ed3-a9a2-ac7e51bb8ff3" providerId="ADAL" clId="{403629EB-76E6-4DEF-8FAB-D4DAA4A8F78C}" dt="2022-05-12T12:09:42.629" v="0" actId="680"/>
          <pc:sldLayoutMkLst>
            <pc:docMk/>
            <pc:sldMasterMk cId="779534082" sldId="2147483648"/>
            <pc:sldLayoutMk cId="3715006971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962E8-F2CF-4704-9260-3480C57AB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1B75096-FE94-4082-B1A3-CD36FC5FF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0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53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4D274B58-3F22-4267-B1EB-044DDCB48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52" y="254958"/>
            <a:ext cx="9114098" cy="634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2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D84D4B01-FC8C-4DC2-B47C-3DD91681D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415" y="490224"/>
            <a:ext cx="2286319" cy="771633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1E713B46-6BB1-4741-8E21-05D9F2539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706" y="547381"/>
            <a:ext cx="2238687" cy="657317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FA16E7E7-84CA-417A-8A1E-7107C0FCF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691" y="1394959"/>
            <a:ext cx="8545118" cy="2943636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1BFB4ABD-AC93-41F0-AEA3-76E992263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750" y="4338595"/>
            <a:ext cx="5972839" cy="2311488"/>
          </a:xfrm>
          <a:prstGeom prst="rect">
            <a:avLst/>
          </a:prstGeom>
        </p:spPr>
      </p:pic>
      <p:sp>
        <p:nvSpPr>
          <p:cNvPr id="12" name="Tekstfelt 11">
            <a:extLst>
              <a:ext uri="{FF2B5EF4-FFF2-40B4-BE49-F238E27FC236}">
                <a16:creationId xmlns:a16="http://schemas.microsoft.com/office/drawing/2014/main" id="{5B370835-8519-415F-9F19-B87D277E8990}"/>
              </a:ext>
            </a:extLst>
          </p:cNvPr>
          <p:cNvSpPr txBox="1"/>
          <p:nvPr/>
        </p:nvSpPr>
        <p:spPr>
          <a:xfrm>
            <a:off x="104775" y="0"/>
            <a:ext cx="2847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REML</a:t>
            </a:r>
          </a:p>
        </p:txBody>
      </p:sp>
    </p:spTree>
    <p:extLst>
      <p:ext uri="{BB962C8B-B14F-4D97-AF65-F5344CB8AC3E}">
        <p14:creationId xmlns:p14="http://schemas.microsoft.com/office/powerpoint/2010/main" val="324847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BC048E45-BFF8-44C2-92E3-BE8DBA7A1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42" y="556596"/>
            <a:ext cx="7278116" cy="2629267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13ACAB0A-0125-4FC6-B542-1EE3F2527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467" y="3429000"/>
            <a:ext cx="8392682" cy="3087062"/>
          </a:xfrm>
          <a:prstGeom prst="rect">
            <a:avLst/>
          </a:prstGeom>
        </p:spPr>
      </p:pic>
      <p:cxnSp>
        <p:nvCxnSpPr>
          <p:cNvPr id="11" name="Forbindelse: vinklet 10">
            <a:extLst>
              <a:ext uri="{FF2B5EF4-FFF2-40B4-BE49-F238E27FC236}">
                <a16:creationId xmlns:a16="http://schemas.microsoft.com/office/drawing/2014/main" id="{57083B90-BDD2-4EB2-8BE1-12848E9219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97966" y="3185863"/>
            <a:ext cx="3768434" cy="333192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9E360B69-FFDC-4248-B7D3-1DC29B12D042}"/>
              </a:ext>
            </a:extLst>
          </p:cNvPr>
          <p:cNvSpPr txBox="1"/>
          <p:nvPr/>
        </p:nvSpPr>
        <p:spPr>
          <a:xfrm>
            <a:off x="10604965" y="2798618"/>
            <a:ext cx="1409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Joint Likelihood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629A5A78-1A0B-427A-A332-9C62C8D0F7C7}"/>
              </a:ext>
            </a:extLst>
          </p:cNvPr>
          <p:cNvSpPr txBox="1"/>
          <p:nvPr/>
        </p:nvSpPr>
        <p:spPr>
          <a:xfrm>
            <a:off x="104775" y="0"/>
            <a:ext cx="2847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BLUP</a:t>
            </a:r>
          </a:p>
        </p:txBody>
      </p:sp>
    </p:spTree>
    <p:extLst>
      <p:ext uri="{BB962C8B-B14F-4D97-AF65-F5344CB8AC3E}">
        <p14:creationId xmlns:p14="http://schemas.microsoft.com/office/powerpoint/2010/main" val="300983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3372B1A8-4C6C-409D-993D-187991C58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961" y="1419224"/>
            <a:ext cx="7547137" cy="4843903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618B4114-8FFD-4E88-A3C3-50126ADC9652}"/>
              </a:ext>
            </a:extLst>
          </p:cNvPr>
          <p:cNvSpPr txBox="1"/>
          <p:nvPr/>
        </p:nvSpPr>
        <p:spPr>
          <a:xfrm>
            <a:off x="104775" y="0"/>
            <a:ext cx="6804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Model development</a:t>
            </a:r>
          </a:p>
        </p:txBody>
      </p:sp>
    </p:spTree>
    <p:extLst>
      <p:ext uri="{BB962C8B-B14F-4D97-AF65-F5344CB8AC3E}">
        <p14:creationId xmlns:p14="http://schemas.microsoft.com/office/powerpoint/2010/main" val="321579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Anton Ruby Larsen</dc:creator>
  <cp:lastModifiedBy>Anton Ruby Larsen</cp:lastModifiedBy>
  <cp:revision>1</cp:revision>
  <dcterms:created xsi:type="dcterms:W3CDTF">2022-05-12T12:08:33Z</dcterms:created>
  <dcterms:modified xsi:type="dcterms:W3CDTF">2022-05-12T12:27:45Z</dcterms:modified>
</cp:coreProperties>
</file>