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BAA68-CB53-405C-A9F4-509BACD69BE7}" v="1" dt="2022-05-14T07:59:5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75879" autoAdjust="0"/>
  </p:normalViewPr>
  <p:slideViewPr>
    <p:cSldViewPr snapToGrid="0">
      <p:cViewPr varScale="1">
        <p:scale>
          <a:sx n="80" d="100"/>
          <a:sy n="80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0FF88D94-48C5-4F98-A418-AF6037741832}"/>
    <pc:docChg chg="undo custSel addSld modSld">
      <pc:chgData name="Anton Ruby" userId="0437879b-7f11-4ed3-a9a2-ac7e51bb8ff3" providerId="ADAL" clId="{0FF88D94-48C5-4F98-A418-AF6037741832}" dt="2022-05-12T13:42:00.991" v="200" actId="478"/>
      <pc:docMkLst>
        <pc:docMk/>
      </pc:docMkLst>
      <pc:sldChg chg="delSp mod">
        <pc:chgData name="Anton Ruby" userId="0437879b-7f11-4ed3-a9a2-ac7e51bb8ff3" providerId="ADAL" clId="{0FF88D94-48C5-4F98-A418-AF6037741832}" dt="2022-05-12T13:42:00.991" v="200" actId="478"/>
        <pc:sldMkLst>
          <pc:docMk/>
          <pc:sldMk cId="1521014330" sldId="256"/>
        </pc:sldMkLst>
        <pc:spChg chg="del">
          <ac:chgData name="Anton Ruby" userId="0437879b-7f11-4ed3-a9a2-ac7e51bb8ff3" providerId="ADAL" clId="{0FF88D94-48C5-4F98-A418-AF6037741832}" dt="2022-05-12T13:42:00.991" v="200" actId="478"/>
          <ac:spMkLst>
            <pc:docMk/>
            <pc:sldMk cId="1521014330" sldId="256"/>
            <ac:spMk id="3" creationId="{396A2915-335E-49C1-BCD8-24390C16C27D}"/>
          </ac:spMkLst>
        </pc:spChg>
      </pc:sldChg>
      <pc:sldChg chg="addSp delSp modSp new mod">
        <pc:chgData name="Anton Ruby" userId="0437879b-7f11-4ed3-a9a2-ac7e51bb8ff3" providerId="ADAL" clId="{0FF88D94-48C5-4F98-A418-AF6037741832}" dt="2022-05-10T07:23:31.568" v="28" actId="732"/>
        <pc:sldMkLst>
          <pc:docMk/>
          <pc:sldMk cId="442166850" sldId="258"/>
        </pc:sldMkLst>
        <pc:spChg chg="mod">
          <ac:chgData name="Anton Ruby" userId="0437879b-7f11-4ed3-a9a2-ac7e51bb8ff3" providerId="ADAL" clId="{0FF88D94-48C5-4F98-A418-AF6037741832}" dt="2022-05-10T07:22:25.297" v="22" actId="20577"/>
          <ac:spMkLst>
            <pc:docMk/>
            <pc:sldMk cId="442166850" sldId="258"/>
            <ac:spMk id="2" creationId="{2B83B9E0-0AAC-4D1A-B3C4-64F2E798BD76}"/>
          </ac:spMkLst>
        </pc:spChg>
        <pc:spChg chg="del">
          <ac:chgData name="Anton Ruby" userId="0437879b-7f11-4ed3-a9a2-ac7e51bb8ff3" providerId="ADAL" clId="{0FF88D94-48C5-4F98-A418-AF6037741832}" dt="2022-05-10T07:21:32.800" v="3" actId="478"/>
          <ac:spMkLst>
            <pc:docMk/>
            <pc:sldMk cId="442166850" sldId="258"/>
            <ac:spMk id="3" creationId="{67F67F28-A4AC-461E-9860-840250BB454C}"/>
          </ac:spMkLst>
        </pc:spChg>
        <pc:picChg chg="add mod">
          <ac:chgData name="Anton Ruby" userId="0437879b-7f11-4ed3-a9a2-ac7e51bb8ff3" providerId="ADAL" clId="{0FF88D94-48C5-4F98-A418-AF6037741832}" dt="2022-05-10T07:22:08.728" v="10" actId="1076"/>
          <ac:picMkLst>
            <pc:docMk/>
            <pc:sldMk cId="442166850" sldId="258"/>
            <ac:picMk id="5" creationId="{894B00DC-DF58-4C09-97EC-4309AE8E98D8}"/>
          </ac:picMkLst>
        </pc:picChg>
        <pc:picChg chg="add mod">
          <ac:chgData name="Anton Ruby" userId="0437879b-7f11-4ed3-a9a2-ac7e51bb8ff3" providerId="ADAL" clId="{0FF88D94-48C5-4F98-A418-AF6037741832}" dt="2022-05-10T07:22:06.769" v="9" actId="1076"/>
          <ac:picMkLst>
            <pc:docMk/>
            <pc:sldMk cId="442166850" sldId="258"/>
            <ac:picMk id="7" creationId="{059FDC7A-B1FA-4252-AE32-65216C50082B}"/>
          </ac:picMkLst>
        </pc:picChg>
        <pc:picChg chg="add mod">
          <ac:chgData name="Anton Ruby" userId="0437879b-7f11-4ed3-a9a2-ac7e51bb8ff3" providerId="ADAL" clId="{0FF88D94-48C5-4F98-A418-AF6037741832}" dt="2022-05-10T07:23:07.690" v="24" actId="1076"/>
          <ac:picMkLst>
            <pc:docMk/>
            <pc:sldMk cId="442166850" sldId="258"/>
            <ac:picMk id="9" creationId="{EEBF010A-DA29-4FB2-B8E7-CDDF2A5D5991}"/>
          </ac:picMkLst>
        </pc:picChg>
        <pc:picChg chg="add mod modCrop">
          <ac:chgData name="Anton Ruby" userId="0437879b-7f11-4ed3-a9a2-ac7e51bb8ff3" providerId="ADAL" clId="{0FF88D94-48C5-4F98-A418-AF6037741832}" dt="2022-05-10T07:23:31.568" v="28" actId="732"/>
          <ac:picMkLst>
            <pc:docMk/>
            <pc:sldMk cId="442166850" sldId="258"/>
            <ac:picMk id="11" creationId="{EE8DFC92-5DEA-435F-AE66-A70D3C72268D}"/>
          </ac:picMkLst>
        </pc:picChg>
      </pc:sldChg>
      <pc:sldChg chg="addSp delSp modSp new mod">
        <pc:chgData name="Anton Ruby" userId="0437879b-7f11-4ed3-a9a2-ac7e51bb8ff3" providerId="ADAL" clId="{0FF88D94-48C5-4F98-A418-AF6037741832}" dt="2022-05-10T07:29:14.572" v="85" actId="20577"/>
        <pc:sldMkLst>
          <pc:docMk/>
          <pc:sldMk cId="1662469215" sldId="259"/>
        </pc:sldMkLst>
        <pc:spChg chg="mod">
          <ac:chgData name="Anton Ruby" userId="0437879b-7f11-4ed3-a9a2-ac7e51bb8ff3" providerId="ADAL" clId="{0FF88D94-48C5-4F98-A418-AF6037741832}" dt="2022-05-10T07:29:14.572" v="85" actId="20577"/>
          <ac:spMkLst>
            <pc:docMk/>
            <pc:sldMk cId="1662469215" sldId="259"/>
            <ac:spMk id="2" creationId="{9B5C264E-E3D5-43AD-9286-64C9D525D67B}"/>
          </ac:spMkLst>
        </pc:spChg>
        <pc:spChg chg="del">
          <ac:chgData name="Anton Ruby" userId="0437879b-7f11-4ed3-a9a2-ac7e51bb8ff3" providerId="ADAL" clId="{0FF88D94-48C5-4F98-A418-AF6037741832}" dt="2022-05-10T07:27:35.135" v="30" actId="478"/>
          <ac:spMkLst>
            <pc:docMk/>
            <pc:sldMk cId="1662469215" sldId="259"/>
            <ac:spMk id="3" creationId="{7F058634-B8A5-4E59-8819-5BA5D0D8B4C6}"/>
          </ac:spMkLst>
        </pc:spChg>
        <pc:picChg chg="add del mod">
          <ac:chgData name="Anton Ruby" userId="0437879b-7f11-4ed3-a9a2-ac7e51bb8ff3" providerId="ADAL" clId="{0FF88D94-48C5-4F98-A418-AF6037741832}" dt="2022-05-10T07:27:48.576" v="36" actId="478"/>
          <ac:picMkLst>
            <pc:docMk/>
            <pc:sldMk cId="1662469215" sldId="259"/>
            <ac:picMk id="5" creationId="{F309934D-3FF7-4C2C-B0EF-294A8B5A513D}"/>
          </ac:picMkLst>
        </pc:picChg>
        <pc:picChg chg="add mod">
          <ac:chgData name="Anton Ruby" userId="0437879b-7f11-4ed3-a9a2-ac7e51bb8ff3" providerId="ADAL" clId="{0FF88D94-48C5-4F98-A418-AF6037741832}" dt="2022-05-10T07:28:17.948" v="40" actId="1076"/>
          <ac:picMkLst>
            <pc:docMk/>
            <pc:sldMk cId="1662469215" sldId="259"/>
            <ac:picMk id="7" creationId="{3C14E44F-668C-4FA8-A4F3-A171B7A7637C}"/>
          </ac:picMkLst>
        </pc:picChg>
        <pc:picChg chg="add mod">
          <ac:chgData name="Anton Ruby" userId="0437879b-7f11-4ed3-a9a2-ac7e51bb8ff3" providerId="ADAL" clId="{0FF88D94-48C5-4F98-A418-AF6037741832}" dt="2022-05-10T07:28:40.070" v="44" actId="1076"/>
          <ac:picMkLst>
            <pc:docMk/>
            <pc:sldMk cId="1662469215" sldId="259"/>
            <ac:picMk id="9" creationId="{1CC915CB-D563-4AAC-A0DD-CACA2D032E57}"/>
          </ac:picMkLst>
        </pc:picChg>
      </pc:sldChg>
      <pc:sldChg chg="addSp delSp modSp new mod">
        <pc:chgData name="Anton Ruby" userId="0437879b-7f11-4ed3-a9a2-ac7e51bb8ff3" providerId="ADAL" clId="{0FF88D94-48C5-4F98-A418-AF6037741832}" dt="2022-05-10T08:06:49.372" v="115" actId="1076"/>
        <pc:sldMkLst>
          <pc:docMk/>
          <pc:sldMk cId="1363682315" sldId="260"/>
        </pc:sldMkLst>
        <pc:spChg chg="mod">
          <ac:chgData name="Anton Ruby" userId="0437879b-7f11-4ed3-a9a2-ac7e51bb8ff3" providerId="ADAL" clId="{0FF88D94-48C5-4F98-A418-AF6037741832}" dt="2022-05-10T07:30:05.548" v="102" actId="20577"/>
          <ac:spMkLst>
            <pc:docMk/>
            <pc:sldMk cId="1363682315" sldId="260"/>
            <ac:spMk id="2" creationId="{C80C0EF8-7687-4BC2-86B1-6E154E66E323}"/>
          </ac:spMkLst>
        </pc:spChg>
        <pc:spChg chg="del">
          <ac:chgData name="Anton Ruby" userId="0437879b-7f11-4ed3-a9a2-ac7e51bb8ff3" providerId="ADAL" clId="{0FF88D94-48C5-4F98-A418-AF6037741832}" dt="2022-05-10T07:30:11.281" v="103" actId="478"/>
          <ac:spMkLst>
            <pc:docMk/>
            <pc:sldMk cId="1363682315" sldId="260"/>
            <ac:spMk id="3" creationId="{6EBE5970-2D4F-454F-9D34-AE2FC016577B}"/>
          </ac:spMkLst>
        </pc:spChg>
        <pc:picChg chg="add del mod">
          <ac:chgData name="Anton Ruby" userId="0437879b-7f11-4ed3-a9a2-ac7e51bb8ff3" providerId="ADAL" clId="{0FF88D94-48C5-4F98-A418-AF6037741832}" dt="2022-05-10T08:06:39.055" v="110" actId="478"/>
          <ac:picMkLst>
            <pc:docMk/>
            <pc:sldMk cId="1363682315" sldId="260"/>
            <ac:picMk id="5" creationId="{273530B3-7FB3-4912-A8F6-6651E22B2AAC}"/>
          </ac:picMkLst>
        </pc:picChg>
        <pc:picChg chg="add mod">
          <ac:chgData name="Anton Ruby" userId="0437879b-7f11-4ed3-a9a2-ac7e51bb8ff3" providerId="ADAL" clId="{0FF88D94-48C5-4F98-A418-AF6037741832}" dt="2022-05-10T08:06:49.372" v="115" actId="1076"/>
          <ac:picMkLst>
            <pc:docMk/>
            <pc:sldMk cId="1363682315" sldId="260"/>
            <ac:picMk id="7" creationId="{6A4109E5-B0D9-4791-8FE1-2DF55089EE45}"/>
          </ac:picMkLst>
        </pc:picChg>
        <pc:picChg chg="add mod">
          <ac:chgData name="Anton Ruby" userId="0437879b-7f11-4ed3-a9a2-ac7e51bb8ff3" providerId="ADAL" clId="{0FF88D94-48C5-4F98-A418-AF6037741832}" dt="2022-05-10T08:06:46.590" v="114" actId="1076"/>
          <ac:picMkLst>
            <pc:docMk/>
            <pc:sldMk cId="1363682315" sldId="260"/>
            <ac:picMk id="9" creationId="{E9E38B1C-A227-4165-8061-3CFA7EA28BC9}"/>
          </ac:picMkLst>
        </pc:picChg>
      </pc:sldChg>
      <pc:sldChg chg="addSp delSp modSp new mod">
        <pc:chgData name="Anton Ruby" userId="0437879b-7f11-4ed3-a9a2-ac7e51bb8ff3" providerId="ADAL" clId="{0FF88D94-48C5-4F98-A418-AF6037741832}" dt="2022-05-10T08:12:20.672" v="144" actId="1076"/>
        <pc:sldMkLst>
          <pc:docMk/>
          <pc:sldMk cId="3781167244" sldId="261"/>
        </pc:sldMkLst>
        <pc:spChg chg="mod">
          <ac:chgData name="Anton Ruby" userId="0437879b-7f11-4ed3-a9a2-ac7e51bb8ff3" providerId="ADAL" clId="{0FF88D94-48C5-4F98-A418-AF6037741832}" dt="2022-05-10T08:07:05.278" v="126" actId="20577"/>
          <ac:spMkLst>
            <pc:docMk/>
            <pc:sldMk cId="3781167244" sldId="261"/>
            <ac:spMk id="2" creationId="{51F6500B-124F-4CE4-876F-657BAED2A744}"/>
          </ac:spMkLst>
        </pc:spChg>
        <pc:spChg chg="del">
          <ac:chgData name="Anton Ruby" userId="0437879b-7f11-4ed3-a9a2-ac7e51bb8ff3" providerId="ADAL" clId="{0FF88D94-48C5-4F98-A418-AF6037741832}" dt="2022-05-10T08:07:08.377" v="127" actId="478"/>
          <ac:spMkLst>
            <pc:docMk/>
            <pc:sldMk cId="3781167244" sldId="261"/>
            <ac:spMk id="3" creationId="{A23E5D8C-3B15-42E7-B4C9-99F39CC38161}"/>
          </ac:spMkLst>
        </pc:spChg>
        <pc:spChg chg="add del">
          <ac:chgData name="Anton Ruby" userId="0437879b-7f11-4ed3-a9a2-ac7e51bb8ff3" providerId="ADAL" clId="{0FF88D94-48C5-4F98-A418-AF6037741832}" dt="2022-05-10T08:09:42.141" v="129" actId="22"/>
          <ac:spMkLst>
            <pc:docMk/>
            <pc:sldMk cId="3781167244" sldId="261"/>
            <ac:spMk id="5" creationId="{075178EB-5974-4B42-9AD6-C163614197A3}"/>
          </ac:spMkLst>
        </pc:spChg>
        <pc:picChg chg="add mod">
          <ac:chgData name="Anton Ruby" userId="0437879b-7f11-4ed3-a9a2-ac7e51bb8ff3" providerId="ADAL" clId="{0FF88D94-48C5-4F98-A418-AF6037741832}" dt="2022-05-10T08:11:50.792" v="140" actId="1076"/>
          <ac:picMkLst>
            <pc:docMk/>
            <pc:sldMk cId="3781167244" sldId="261"/>
            <ac:picMk id="7" creationId="{89CE715B-1B4C-4786-AC9E-95947A8EEAB9}"/>
          </ac:picMkLst>
        </pc:picChg>
        <pc:picChg chg="add del mod">
          <ac:chgData name="Anton Ruby" userId="0437879b-7f11-4ed3-a9a2-ac7e51bb8ff3" providerId="ADAL" clId="{0FF88D94-48C5-4F98-A418-AF6037741832}" dt="2022-05-10T08:11:39.030" v="135" actId="478"/>
          <ac:picMkLst>
            <pc:docMk/>
            <pc:sldMk cId="3781167244" sldId="261"/>
            <ac:picMk id="9" creationId="{4C2CA77C-78E2-4E0E-B3F5-09BCCE35FBBF}"/>
          </ac:picMkLst>
        </pc:picChg>
        <pc:picChg chg="add mod">
          <ac:chgData name="Anton Ruby" userId="0437879b-7f11-4ed3-a9a2-ac7e51bb8ff3" providerId="ADAL" clId="{0FF88D94-48C5-4F98-A418-AF6037741832}" dt="2022-05-10T08:11:50.792" v="140" actId="1076"/>
          <ac:picMkLst>
            <pc:docMk/>
            <pc:sldMk cId="3781167244" sldId="261"/>
            <ac:picMk id="11" creationId="{931A5968-B7C7-4987-A3FA-18E679CB92C0}"/>
          </ac:picMkLst>
        </pc:picChg>
        <pc:picChg chg="add mod">
          <ac:chgData name="Anton Ruby" userId="0437879b-7f11-4ed3-a9a2-ac7e51bb8ff3" providerId="ADAL" clId="{0FF88D94-48C5-4F98-A418-AF6037741832}" dt="2022-05-10T08:12:20.672" v="144" actId="1076"/>
          <ac:picMkLst>
            <pc:docMk/>
            <pc:sldMk cId="3781167244" sldId="261"/>
            <ac:picMk id="13" creationId="{3B69C92F-DC2D-4AE2-83B6-5F5780195257}"/>
          </ac:picMkLst>
        </pc:picChg>
      </pc:sldChg>
      <pc:sldChg chg="addSp delSp modSp new mod">
        <pc:chgData name="Anton Ruby" userId="0437879b-7f11-4ed3-a9a2-ac7e51bb8ff3" providerId="ADAL" clId="{0FF88D94-48C5-4F98-A418-AF6037741832}" dt="2022-05-10T08:15:52.183" v="175" actId="1076"/>
        <pc:sldMkLst>
          <pc:docMk/>
          <pc:sldMk cId="295499165" sldId="262"/>
        </pc:sldMkLst>
        <pc:spChg chg="mod">
          <ac:chgData name="Anton Ruby" userId="0437879b-7f11-4ed3-a9a2-ac7e51bb8ff3" providerId="ADAL" clId="{0FF88D94-48C5-4F98-A418-AF6037741832}" dt="2022-05-10T08:12:47.266" v="157" actId="20577"/>
          <ac:spMkLst>
            <pc:docMk/>
            <pc:sldMk cId="295499165" sldId="262"/>
            <ac:spMk id="2" creationId="{7D6E96CC-EF8F-4A4A-9ECD-5B51DFBF1055}"/>
          </ac:spMkLst>
        </pc:spChg>
        <pc:spChg chg="del mod">
          <ac:chgData name="Anton Ruby" userId="0437879b-7f11-4ed3-a9a2-ac7e51bb8ff3" providerId="ADAL" clId="{0FF88D94-48C5-4F98-A418-AF6037741832}" dt="2022-05-10T08:12:49.666" v="159" actId="478"/>
          <ac:spMkLst>
            <pc:docMk/>
            <pc:sldMk cId="295499165" sldId="262"/>
            <ac:spMk id="3" creationId="{E0ACD797-E8A5-48F6-BCCE-1A7A75B9708D}"/>
          </ac:spMkLst>
        </pc:spChg>
        <pc:picChg chg="add mod ord">
          <ac:chgData name="Anton Ruby" userId="0437879b-7f11-4ed3-a9a2-ac7e51bb8ff3" providerId="ADAL" clId="{0FF88D94-48C5-4F98-A418-AF6037741832}" dt="2022-05-10T08:15:52.183" v="175" actId="1076"/>
          <ac:picMkLst>
            <pc:docMk/>
            <pc:sldMk cId="295499165" sldId="262"/>
            <ac:picMk id="5" creationId="{0F99E7D1-787A-4EF7-A93E-EAEDDB306ACD}"/>
          </ac:picMkLst>
        </pc:picChg>
        <pc:picChg chg="add mod">
          <ac:chgData name="Anton Ruby" userId="0437879b-7f11-4ed3-a9a2-ac7e51bb8ff3" providerId="ADAL" clId="{0FF88D94-48C5-4F98-A418-AF6037741832}" dt="2022-05-10T08:15:46.237" v="172" actId="14100"/>
          <ac:picMkLst>
            <pc:docMk/>
            <pc:sldMk cId="295499165" sldId="262"/>
            <ac:picMk id="7" creationId="{DC0CB806-C6E8-49BF-B554-90974EF9DA2C}"/>
          </ac:picMkLst>
        </pc:picChg>
      </pc:sldChg>
      <pc:sldChg chg="addSp delSp modSp new mod">
        <pc:chgData name="Anton Ruby" userId="0437879b-7f11-4ed3-a9a2-ac7e51bb8ff3" providerId="ADAL" clId="{0FF88D94-48C5-4F98-A418-AF6037741832}" dt="2022-05-10T08:17:55.326" v="199" actId="20577"/>
        <pc:sldMkLst>
          <pc:docMk/>
          <pc:sldMk cId="636346288" sldId="263"/>
        </pc:sldMkLst>
        <pc:spChg chg="mod">
          <ac:chgData name="Anton Ruby" userId="0437879b-7f11-4ed3-a9a2-ac7e51bb8ff3" providerId="ADAL" clId="{0FF88D94-48C5-4F98-A418-AF6037741832}" dt="2022-05-10T08:17:55.326" v="199" actId="20577"/>
          <ac:spMkLst>
            <pc:docMk/>
            <pc:sldMk cId="636346288" sldId="263"/>
            <ac:spMk id="2" creationId="{65CC0DAB-6CEB-4D5D-8FF8-6798A7F035AB}"/>
          </ac:spMkLst>
        </pc:spChg>
        <pc:spChg chg="del">
          <ac:chgData name="Anton Ruby" userId="0437879b-7f11-4ed3-a9a2-ac7e51bb8ff3" providerId="ADAL" clId="{0FF88D94-48C5-4F98-A418-AF6037741832}" dt="2022-05-10T08:17:12.376" v="178" actId="478"/>
          <ac:spMkLst>
            <pc:docMk/>
            <pc:sldMk cId="636346288" sldId="263"/>
            <ac:spMk id="3" creationId="{F7F1859B-B582-4C8D-B4D4-1E9E9E85086C}"/>
          </ac:spMkLst>
        </pc:spChg>
        <pc:picChg chg="add mod">
          <ac:chgData name="Anton Ruby" userId="0437879b-7f11-4ed3-a9a2-ac7e51bb8ff3" providerId="ADAL" clId="{0FF88D94-48C5-4F98-A418-AF6037741832}" dt="2022-05-10T08:17:15.339" v="179" actId="1076"/>
          <ac:picMkLst>
            <pc:docMk/>
            <pc:sldMk cId="636346288" sldId="263"/>
            <ac:picMk id="5" creationId="{2B67539C-758D-4642-9C22-416DBB1512B2}"/>
          </ac:picMkLst>
        </pc:picChg>
        <pc:picChg chg="add mod">
          <ac:chgData name="Anton Ruby" userId="0437879b-7f11-4ed3-a9a2-ac7e51bb8ff3" providerId="ADAL" clId="{0FF88D94-48C5-4F98-A418-AF6037741832}" dt="2022-05-10T08:17:28.807" v="182" actId="1076"/>
          <ac:picMkLst>
            <pc:docMk/>
            <pc:sldMk cId="636346288" sldId="263"/>
            <ac:picMk id="7" creationId="{CEDA9677-9602-42D1-9631-8D4F89144C17}"/>
          </ac:picMkLst>
        </pc:picChg>
        <pc:picChg chg="add mod">
          <ac:chgData name="Anton Ruby" userId="0437879b-7f11-4ed3-a9a2-ac7e51bb8ff3" providerId="ADAL" clId="{0FF88D94-48C5-4F98-A418-AF6037741832}" dt="2022-05-10T08:17:48.087" v="185" actId="1076"/>
          <ac:picMkLst>
            <pc:docMk/>
            <pc:sldMk cId="636346288" sldId="263"/>
            <ac:picMk id="9" creationId="{1713B693-E09F-40FB-B81B-CFC1B61E3719}"/>
          </ac:picMkLst>
        </pc:picChg>
      </pc:sldChg>
    </pc:docChg>
  </pc:docChgLst>
  <pc:docChgLst>
    <pc:chgData name="Anton Ruby" userId="0437879b-7f11-4ed3-a9a2-ac7e51bb8ff3" providerId="ADAL" clId="{1E7BAA68-CB53-405C-A9F4-509BACD69BE7}"/>
    <pc:docChg chg="custSel modSld">
      <pc:chgData name="Anton Ruby" userId="0437879b-7f11-4ed3-a9a2-ac7e51bb8ff3" providerId="ADAL" clId="{1E7BAA68-CB53-405C-A9F4-509BACD69BE7}" dt="2022-05-16T11:47:28.305" v="13" actId="1076"/>
      <pc:docMkLst>
        <pc:docMk/>
      </pc:docMkLst>
      <pc:sldChg chg="modSp mod">
        <pc:chgData name="Anton Ruby" userId="0437879b-7f11-4ed3-a9a2-ac7e51bb8ff3" providerId="ADAL" clId="{1E7BAA68-CB53-405C-A9F4-509BACD69BE7}" dt="2022-05-16T11:47:28.305" v="13" actId="1076"/>
        <pc:sldMkLst>
          <pc:docMk/>
          <pc:sldMk cId="354454313" sldId="257"/>
        </pc:sldMkLst>
        <pc:picChg chg="mod">
          <ac:chgData name="Anton Ruby" userId="0437879b-7f11-4ed3-a9a2-ac7e51bb8ff3" providerId="ADAL" clId="{1E7BAA68-CB53-405C-A9F4-509BACD69BE7}" dt="2022-05-16T11:42:52.370" v="12" actId="1076"/>
          <ac:picMkLst>
            <pc:docMk/>
            <pc:sldMk cId="354454313" sldId="257"/>
            <ac:picMk id="5" creationId="{E23D5E6B-948B-4F37-AE2E-94DDE08D2122}"/>
          </ac:picMkLst>
        </pc:picChg>
        <pc:picChg chg="mod">
          <ac:chgData name="Anton Ruby" userId="0437879b-7f11-4ed3-a9a2-ac7e51bb8ff3" providerId="ADAL" clId="{1E7BAA68-CB53-405C-A9F4-509BACD69BE7}" dt="2022-05-16T11:47:28.305" v="13" actId="1076"/>
          <ac:picMkLst>
            <pc:docMk/>
            <pc:sldMk cId="354454313" sldId="257"/>
            <ac:picMk id="7" creationId="{DC2B7818-9648-465C-BE0B-6F5B3E2E386E}"/>
          </ac:picMkLst>
        </pc:picChg>
      </pc:sldChg>
      <pc:sldChg chg="addSp delSp modSp mod">
        <pc:chgData name="Anton Ruby" userId="0437879b-7f11-4ed3-a9a2-ac7e51bb8ff3" providerId="ADAL" clId="{1E7BAA68-CB53-405C-A9F4-509BACD69BE7}" dt="2022-05-14T08:00:36.258" v="11" actId="1076"/>
        <pc:sldMkLst>
          <pc:docMk/>
          <pc:sldMk cId="295499165" sldId="262"/>
        </pc:sldMkLst>
        <pc:picChg chg="add mod">
          <ac:chgData name="Anton Ruby" userId="0437879b-7f11-4ed3-a9a2-ac7e51bb8ff3" providerId="ADAL" clId="{1E7BAA68-CB53-405C-A9F4-509BACD69BE7}" dt="2022-05-14T08:00:30.545" v="10" actId="1076"/>
          <ac:picMkLst>
            <pc:docMk/>
            <pc:sldMk cId="295499165" sldId="262"/>
            <ac:picMk id="4" creationId="{BC32F89D-38A2-4FFE-AF3B-E1B55F7F64F7}"/>
          </ac:picMkLst>
        </pc:picChg>
        <pc:picChg chg="mod ord">
          <ac:chgData name="Anton Ruby" userId="0437879b-7f11-4ed3-a9a2-ac7e51bb8ff3" providerId="ADAL" clId="{1E7BAA68-CB53-405C-A9F4-509BACD69BE7}" dt="2022-05-14T08:00:36.258" v="11" actId="1076"/>
          <ac:picMkLst>
            <pc:docMk/>
            <pc:sldMk cId="295499165" sldId="262"/>
            <ac:picMk id="5" creationId="{0F99E7D1-787A-4EF7-A93E-EAEDDB306ACD}"/>
          </ac:picMkLst>
        </pc:picChg>
        <pc:picChg chg="del">
          <ac:chgData name="Anton Ruby" userId="0437879b-7f11-4ed3-a9a2-ac7e51bb8ff3" providerId="ADAL" clId="{1E7BAA68-CB53-405C-A9F4-509BACD69BE7}" dt="2022-05-14T07:59:34.620" v="0" actId="478"/>
          <ac:picMkLst>
            <pc:docMk/>
            <pc:sldMk cId="295499165" sldId="262"/>
            <ac:picMk id="7" creationId="{DC0CB806-C6E8-49BF-B554-90974EF9DA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FCAB-391E-4478-8A6A-4BCE3F5B0A6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D70A-69F7-4FBD-A252-1EE2889E4A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 de to </a:t>
            </a:r>
            <a:r>
              <a:rPr lang="en-US" dirty="0" err="1"/>
              <a:t>øverste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det </a:t>
            </a:r>
            <a:r>
              <a:rPr lang="en-US" dirty="0" err="1"/>
              <a:t>ses</a:t>
            </a:r>
            <a:r>
              <a:rPr lang="en-US" dirty="0"/>
              <a:t> at der </a:t>
            </a:r>
            <a:r>
              <a:rPr lang="en-US" dirty="0" err="1"/>
              <a:t>måske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air depend.</a:t>
            </a:r>
          </a:p>
          <a:p>
            <a:pPr marL="171450" indent="-171450">
              <a:buFontTx/>
              <a:buChar char="-"/>
            </a:pPr>
            <a:r>
              <a:rPr lang="en-US" dirty="0"/>
              <a:t>Fra </a:t>
            </a:r>
            <a:r>
              <a:rPr lang="en-US" dirty="0" err="1"/>
              <a:t>nederst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venstre</a:t>
            </a:r>
            <a:r>
              <a:rPr lang="en-US" dirty="0"/>
              <a:t> ser det </a:t>
            </a: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om der er </a:t>
            </a:r>
            <a:r>
              <a:rPr lang="en-US" dirty="0" err="1"/>
              <a:t>en</a:t>
            </a:r>
            <a:r>
              <a:rPr lang="en-US" dirty="0"/>
              <a:t> general trend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air.temp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strength increase men per batch er det </a:t>
            </a:r>
            <a:r>
              <a:rPr lang="en-US" dirty="0" err="1"/>
              <a:t>svært</a:t>
            </a:r>
            <a:r>
              <a:rPr lang="en-US" dirty="0"/>
              <a:t> at se om der er </a:t>
            </a:r>
            <a:r>
              <a:rPr lang="en-US" dirty="0" err="1"/>
              <a:t>noget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Batch means er </a:t>
            </a:r>
            <a:r>
              <a:rPr lang="en-US" dirty="0" err="1"/>
              <a:t>vist</a:t>
            </a:r>
            <a:r>
              <a:rPr lang="en-US" dirty="0"/>
              <a:t> 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nemt</a:t>
            </a:r>
            <a:r>
              <a:rPr lang="en-US" dirty="0"/>
              <a:t> </a:t>
            </a:r>
            <a:r>
              <a:rPr lang="en-US" dirty="0" err="1"/>
              <a:t>kædes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med </a:t>
            </a:r>
            <a:r>
              <a:rPr lang="en-US" dirty="0" err="1"/>
              <a:t>plottet</a:t>
            </a:r>
            <a:r>
              <a:rPr lang="en-US" dirty="0"/>
              <a:t> </a:t>
            </a:r>
            <a:r>
              <a:rPr lang="en-US" dirty="0" err="1"/>
              <a:t>nederst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højr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4D70A-69F7-4FBD-A252-1EE2889E4A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4D70A-69F7-4FBD-A252-1EE2889E4A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F19F7-9FB2-405B-83AC-183A8E96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87C4B7-5E26-436E-BE40-86A2CC71E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0D80EF-C848-4B21-A3B2-D1FA96D3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5B008-76FA-4662-87DD-64D4F790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ECF55C-00C3-4FC1-AC3F-641BB013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2479A-06EE-4F72-A132-A88422EE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0F7F25-832F-4221-ACD5-FB1DFE03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CE8E08-D7EF-402A-B2B1-38EC8664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5D3DCE-6358-42D7-93B1-DE6D0BD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613DAA-37F3-4F14-B904-269AC96F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53C1AC6-788E-4EB7-9E57-F7CB1FDD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7A32CD2-209D-450D-A99A-463E2A92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0B419D-D137-4799-A92B-689242F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40F4C1-3524-44CF-8808-2EA1B072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699900-0F34-4EEA-8799-A756824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1A052-BC21-43B0-8472-6215BD03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823633-AD12-45E1-8CED-765D0C0B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EFBF50-3D87-477E-B9A4-4C9E650C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0DB837-4BE1-4CC2-A581-5C0D7D5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8E0E73-9BAF-4AB8-A302-8B7064C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A1CD7-9C32-4A0F-AB9D-9A80118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3352E85-8BDB-4434-915C-57B8671A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4B0FE1-5372-430D-97D6-E2952FC7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170D5D-C829-4BDC-861A-26189B5B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A1E821-A6E4-4888-8E30-DE91357E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0469-4636-44E9-ADE6-7F3D6C33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2DBA2C-FBBB-4B05-8E8D-ADFD9AAE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C01D23D-A959-41D2-AB89-8F9492CFA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BEA4CF8-4C60-4234-BD0E-EEE523F2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B064C11-3BEA-4DF4-9565-BF6D6140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4422DD0-80B7-4026-A3B3-01505F39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C394-6EB9-4D00-AC0B-B80AFCA6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DFB747-AD97-44BD-962F-AC61E071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0A84E0-173E-43E5-A577-DFE79A92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1FF139-4A79-46BA-B62B-692CF404A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1E68AD8-5703-4C73-A28F-C19D1E7ED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3BF8B54-2929-49DD-B4D9-5FE373E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36F4E3-C25A-4E66-8ED9-61137838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ACC801F-41B2-48A4-8BF1-B5CAFCCD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D1AC8-F4A4-4B4F-8DE4-32406F7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2DBE676-10B4-470F-873B-5150B9B8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C523854-F8D9-498B-B7F2-384288EF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B6C5EDF-A197-4DED-8471-DD3FFF68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F3311EC-6816-4237-8F5C-5D378FA4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60BDC27-E9E6-45B2-8329-01DC686A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CFE6BFB-6D7A-4F6D-9D8E-32623578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361CB-5891-4583-A594-2DCC0B7D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14B20C-5907-45AD-AC86-2F945E68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D07A340-71CF-4174-BDEA-0A337B8E0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675D4E4-675A-479B-A920-8A3D299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20BCEC-1FBF-4F45-956E-0FBBABA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09E9BF-BA62-453F-9BA1-6C8F4D3B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9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A87A-3DD1-4DCE-98AD-6967E828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98E5682-6A74-41C4-B29C-94922B5F4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A44ACC-34F5-4D90-A10B-F77F57FF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EF8E6E0-8685-4271-8C92-8726D63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F504854-6419-4728-B225-184574D4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76D103-0B05-4CF5-83E8-3A2E5CB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12083FD-C9CB-4CD5-8811-B4D5D8C6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987EA6-69F2-4594-B15B-A92F0E72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EA8EAF-024C-4051-B7C0-DCC7DAB3E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A261-0C37-4A2B-9314-01E44DF8FD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DE546C-40E1-47BE-8774-DE88F73E2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CEDDC5-C1FB-475A-9611-F828C15A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31FB-8780-42C1-9C3D-C035F8171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721A9-F6F0-4F49-80F3-01203BB3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ctr"/>
          <a:lstStyle/>
          <a:p>
            <a:r>
              <a:rPr lang="en-US" dirty="0"/>
              <a:t>Part1, Assignment 3</a:t>
            </a:r>
          </a:p>
        </p:txBody>
      </p:sp>
    </p:spTree>
    <p:extLst>
      <p:ext uri="{BB962C8B-B14F-4D97-AF65-F5344CB8AC3E}">
        <p14:creationId xmlns:p14="http://schemas.microsoft.com/office/powerpoint/2010/main" val="152101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957FD-88A2-4EF7-A963-4C2B3F88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A, Data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23D5E6B-948B-4F37-AE2E-94DDE08D2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4896" y="304967"/>
            <a:ext cx="7358004" cy="586641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C2B7818-9648-465C-BE0B-6F5B3E2E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6" y="2988077"/>
            <a:ext cx="4134040" cy="8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3B9E0-0AAC-4D1A-B3C4-64F2E79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A, LMM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94B00DC-DF58-4C09-97EC-4309AE8E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41" y="2234441"/>
            <a:ext cx="3581900" cy="88594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59FDC7A-B1FA-4252-AE32-65216C50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41" y="1191125"/>
            <a:ext cx="4269691" cy="497694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EEBF010A-DA29-4FB2-B8E7-CDDF2A5D5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04" y="3949326"/>
            <a:ext cx="4629796" cy="57158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EE8DFC92-5DEA-435F-AE66-A70D3C722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66"/>
          <a:stretch/>
        </p:blipFill>
        <p:spPr>
          <a:xfrm>
            <a:off x="175386" y="4668253"/>
            <a:ext cx="7211431" cy="5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C264E-E3D5-43AD-9286-64C9D525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A, Distributional Assumptions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C14E44F-668C-4FA8-A4F3-A171B7A7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4" y="2006381"/>
            <a:ext cx="5863536" cy="448649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CC915CB-D563-4AAC-A0DD-CACA2D03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6381"/>
            <a:ext cx="5625746" cy="41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C0EF8-7687-4BC2-86B1-6E154E66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A, Final Model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A4109E5-B0D9-4791-8FE1-2DF55089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42" y="2690709"/>
            <a:ext cx="2553056" cy="147658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E9E38B1C-A227-4165-8061-3CFA7EA2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79" y="611675"/>
            <a:ext cx="7588859" cy="59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0B-124F-4CE4-876F-657BAED2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B, Model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9CE715B-1B4C-4786-AC9E-95947A8E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443003"/>
            <a:ext cx="5344271" cy="49536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31A5968-B7C7-4987-A3FA-18E679CB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37" y="1957393"/>
            <a:ext cx="8027870" cy="582962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3B69C92F-DC2D-4AE2-83B6-5F578019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709" y="2971695"/>
            <a:ext cx="2794891" cy="17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E96CC-EF8F-4A4A-9ECD-5B51DFBF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B, Residuals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C32F89D-38A2-4FFE-AF3B-E1B55F7F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60" y="1690688"/>
            <a:ext cx="6756736" cy="480218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F99E7D1-787A-4EF7-A93E-EAEDDB30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45" y="2082258"/>
            <a:ext cx="6143545" cy="4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C0DAB-6CEB-4D5D-8FF8-6798A7F0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B, Correlation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B67539C-758D-4642-9C22-416DBB15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690688"/>
            <a:ext cx="7706801" cy="58110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EDA9677-9602-42D1-9631-8D4F8914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4" y="2495152"/>
            <a:ext cx="5176639" cy="394335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713B693-E09F-40FB-B81B-CFC1B61E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29" y="2778821"/>
            <a:ext cx="4936473" cy="36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4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95</Words>
  <Application>Microsoft Office PowerPoint</Application>
  <PresentationFormat>Widescreen</PresentationFormat>
  <Paragraphs>14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Part1, Assignment 3</vt:lpstr>
      <vt:lpstr>A, Data</vt:lpstr>
      <vt:lpstr>A, LMM</vt:lpstr>
      <vt:lpstr>A, Distributional Assumptions</vt:lpstr>
      <vt:lpstr>A, Final Model</vt:lpstr>
      <vt:lpstr>B, Model</vt:lpstr>
      <vt:lpstr>B, Residuals</vt:lpstr>
      <vt:lpstr>B,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Part1, Assignment 3</dc:title>
  <dc:creator>Anton Ruby Larsen</dc:creator>
  <cp:lastModifiedBy>Anton Ruby Larsen</cp:lastModifiedBy>
  <cp:revision>5</cp:revision>
  <dcterms:created xsi:type="dcterms:W3CDTF">2022-05-10T07:10:10Z</dcterms:created>
  <dcterms:modified xsi:type="dcterms:W3CDTF">2022-05-16T11:47:37Z</dcterms:modified>
</cp:coreProperties>
</file>