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1"/>
  </p:notesMasterIdLst>
  <p:handoutMasterIdLst>
    <p:handoutMasterId r:id="rId22"/>
  </p:handoutMasterIdLst>
  <p:sldIdLst>
    <p:sldId id="256" r:id="rId8"/>
    <p:sldId id="260" r:id="rId9"/>
    <p:sldId id="272" r:id="rId10"/>
    <p:sldId id="283" r:id="rId11"/>
    <p:sldId id="284" r:id="rId12"/>
    <p:sldId id="285" r:id="rId13"/>
    <p:sldId id="286" r:id="rId14"/>
    <p:sldId id="289" r:id="rId15"/>
    <p:sldId id="290" r:id="rId16"/>
    <p:sldId id="291" r:id="rId17"/>
    <p:sldId id="293" r:id="rId18"/>
    <p:sldId id="301" r:id="rId19"/>
    <p:sldId id="294" r:id="rId20"/>
  </p:sldIdLst>
  <p:sldSz cx="12190413" cy="6858000"/>
  <p:notesSz cx="6858000" cy="9144000"/>
  <p:custDataLst>
    <p:tags r:id="rId2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j Hans Nielsen" initials="NHN" lastIdx="1" clrIdx="0">
    <p:extLst>
      <p:ext uri="{19B8F6BF-5375-455C-9EA6-DF929625EA0E}">
        <p15:presenceInfo xmlns:p15="http://schemas.microsoft.com/office/powerpoint/2012/main" userId="Nicolaj Hans Niel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171748"/>
    <a:srgbClr val="1FD082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4878" autoAdjust="0"/>
  </p:normalViewPr>
  <p:slideViewPr>
    <p:cSldViewPr showGuides="1">
      <p:cViewPr varScale="1">
        <p:scale>
          <a:sx n="105" d="100"/>
          <a:sy n="105" d="100"/>
        </p:scale>
        <p:origin x="498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7DA0DACD-F718-4979-B1AD-D0B448BB6AF9}"/>
    <pc:docChg chg="custSel addSld delSld modSld">
      <pc:chgData name="Anton Ruby" userId="0437879b-7f11-4ed3-a9a2-ac7e51bb8ff3" providerId="ADAL" clId="{7DA0DACD-F718-4979-B1AD-D0B448BB6AF9}" dt="2022-05-16T13:30:09.060" v="40" actId="478"/>
      <pc:docMkLst>
        <pc:docMk/>
      </pc:docMkLst>
      <pc:sldChg chg="modSp mod">
        <pc:chgData name="Anton Ruby" userId="0437879b-7f11-4ed3-a9a2-ac7e51bb8ff3" providerId="ADAL" clId="{7DA0DACD-F718-4979-B1AD-D0B448BB6AF9}" dt="2022-05-16T13:08:17.642" v="16" actId="20577"/>
        <pc:sldMkLst>
          <pc:docMk/>
          <pc:sldMk cId="2320714135" sldId="260"/>
        </pc:sldMkLst>
        <pc:spChg chg="mod">
          <ac:chgData name="Anton Ruby" userId="0437879b-7f11-4ed3-a9a2-ac7e51bb8ff3" providerId="ADAL" clId="{7DA0DACD-F718-4979-B1AD-D0B448BB6AF9}" dt="2022-05-16T13:08:17.642" v="16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delSp mod delAnim">
        <pc:chgData name="Anton Ruby" userId="0437879b-7f11-4ed3-a9a2-ac7e51bb8ff3" providerId="ADAL" clId="{7DA0DACD-F718-4979-B1AD-D0B448BB6AF9}" dt="2022-05-16T12:34:28.880" v="0" actId="478"/>
        <pc:sldMkLst>
          <pc:docMk/>
          <pc:sldMk cId="2344616559" sldId="272"/>
        </pc:sldMkLst>
        <pc:inkChg chg="del">
          <ac:chgData name="Anton Ruby" userId="0437879b-7f11-4ed3-a9a2-ac7e51bb8ff3" providerId="ADAL" clId="{7DA0DACD-F718-4979-B1AD-D0B448BB6AF9}" dt="2022-05-16T12:34:28.880" v="0" actId="478"/>
          <ac:inkMkLst>
            <pc:docMk/>
            <pc:sldMk cId="2344616559" sldId="272"/>
            <ac:inkMk id="14" creationId="{7612B803-D023-39E0-8EE9-F04AE0599A79}"/>
          </ac:inkMkLst>
        </pc:inkChg>
      </pc:sldChg>
      <pc:sldChg chg="del">
        <pc:chgData name="Anton Ruby" userId="0437879b-7f11-4ed3-a9a2-ac7e51bb8ff3" providerId="ADAL" clId="{7DA0DACD-F718-4979-B1AD-D0B448BB6AF9}" dt="2022-05-16T13:29:19.334" v="25" actId="47"/>
        <pc:sldMkLst>
          <pc:docMk/>
          <pc:sldMk cId="2190939946" sldId="282"/>
        </pc:sldMkLst>
      </pc:sldChg>
      <pc:sldChg chg="delSp mod delAnim">
        <pc:chgData name="Anton Ruby" userId="0437879b-7f11-4ed3-a9a2-ac7e51bb8ff3" providerId="ADAL" clId="{7DA0DACD-F718-4979-B1AD-D0B448BB6AF9}" dt="2022-05-16T13:30:09.060" v="40" actId="478"/>
        <pc:sldMkLst>
          <pc:docMk/>
          <pc:sldMk cId="1137021820" sldId="284"/>
        </pc:sldMkLst>
        <pc:inkChg chg="del">
          <ac:chgData name="Anton Ruby" userId="0437879b-7f11-4ed3-a9a2-ac7e51bb8ff3" providerId="ADAL" clId="{7DA0DACD-F718-4979-B1AD-D0B448BB6AF9}" dt="2022-05-16T13:30:09.060" v="40" actId="478"/>
          <ac:inkMkLst>
            <pc:docMk/>
            <pc:sldMk cId="1137021820" sldId="284"/>
            <ac:inkMk id="11" creationId="{BA08A607-B190-B75A-7626-785F94B94574}"/>
          </ac:inkMkLst>
        </pc:inkChg>
      </pc:sldChg>
      <pc:sldChg chg="modAnim">
        <pc:chgData name="Anton Ruby" userId="0437879b-7f11-4ed3-a9a2-ac7e51bb8ff3" providerId="ADAL" clId="{7DA0DACD-F718-4979-B1AD-D0B448BB6AF9}" dt="2022-05-16T13:30:04.331" v="39"/>
        <pc:sldMkLst>
          <pc:docMk/>
          <pc:sldMk cId="398256639" sldId="285"/>
        </pc:sldMkLst>
      </pc:sldChg>
      <pc:sldChg chg="modAnim">
        <pc:chgData name="Anton Ruby" userId="0437879b-7f11-4ed3-a9a2-ac7e51bb8ff3" providerId="ADAL" clId="{7DA0DACD-F718-4979-B1AD-D0B448BB6AF9}" dt="2022-05-16T13:29:58.655" v="37"/>
        <pc:sldMkLst>
          <pc:docMk/>
          <pc:sldMk cId="3725563054" sldId="286"/>
        </pc:sldMkLst>
      </pc:sldChg>
      <pc:sldChg chg="modAnim">
        <pc:chgData name="Anton Ruby" userId="0437879b-7f11-4ed3-a9a2-ac7e51bb8ff3" providerId="ADAL" clId="{7DA0DACD-F718-4979-B1AD-D0B448BB6AF9}" dt="2022-05-16T13:28:18.595" v="23"/>
        <pc:sldMkLst>
          <pc:docMk/>
          <pc:sldMk cId="3150498467" sldId="289"/>
        </pc:sldMkLst>
      </pc:sldChg>
      <pc:sldChg chg="modAnim">
        <pc:chgData name="Anton Ruby" userId="0437879b-7f11-4ed3-a9a2-ac7e51bb8ff3" providerId="ADAL" clId="{7DA0DACD-F718-4979-B1AD-D0B448BB6AF9}" dt="2022-05-16T13:29:39.531" v="30"/>
        <pc:sldMkLst>
          <pc:docMk/>
          <pc:sldMk cId="2990447279" sldId="290"/>
        </pc:sldMkLst>
      </pc:sldChg>
      <pc:sldChg chg="addSp delSp modSp mod delAnim">
        <pc:chgData name="Anton Ruby" userId="0437879b-7f11-4ed3-a9a2-ac7e51bb8ff3" providerId="ADAL" clId="{7DA0DACD-F718-4979-B1AD-D0B448BB6AF9}" dt="2022-05-16T12:38:45.607" v="14" actId="1076"/>
        <pc:sldMkLst>
          <pc:docMk/>
          <pc:sldMk cId="2674694233" sldId="291"/>
        </pc:sldMkLst>
        <pc:graphicFrameChg chg="del">
          <ac:chgData name="Anton Ruby" userId="0437879b-7f11-4ed3-a9a2-ac7e51bb8ff3" providerId="ADAL" clId="{7DA0DACD-F718-4979-B1AD-D0B448BB6AF9}" dt="2022-05-16T12:35:37.793" v="2" actId="478"/>
          <ac:graphicFrameMkLst>
            <pc:docMk/>
            <pc:sldMk cId="2674694233" sldId="291"/>
            <ac:graphicFrameMk id="10" creationId="{070CAD80-E477-EACB-5936-EABCF35F51E8}"/>
          </ac:graphicFrameMkLst>
        </pc:graphicFrameChg>
        <pc:picChg chg="add mod">
          <ac:chgData name="Anton Ruby" userId="0437879b-7f11-4ed3-a9a2-ac7e51bb8ff3" providerId="ADAL" clId="{7DA0DACD-F718-4979-B1AD-D0B448BB6AF9}" dt="2022-05-16T12:38:42.774" v="13" actId="1076"/>
          <ac:picMkLst>
            <pc:docMk/>
            <pc:sldMk cId="2674694233" sldId="291"/>
            <ac:picMk id="6" creationId="{D30F5BD4-B8A6-48F7-A3B5-66540DCE525F}"/>
          </ac:picMkLst>
        </pc:picChg>
        <pc:picChg chg="del">
          <ac:chgData name="Anton Ruby" userId="0437879b-7f11-4ed3-a9a2-ac7e51bb8ff3" providerId="ADAL" clId="{7DA0DACD-F718-4979-B1AD-D0B448BB6AF9}" dt="2022-05-16T12:35:33.446" v="1" actId="478"/>
          <ac:picMkLst>
            <pc:docMk/>
            <pc:sldMk cId="2674694233" sldId="291"/>
            <ac:picMk id="7" creationId="{FBD007AA-6613-A4DD-42C6-F494389224BB}"/>
          </ac:picMkLst>
        </pc:picChg>
        <pc:picChg chg="add mod">
          <ac:chgData name="Anton Ruby" userId="0437879b-7f11-4ed3-a9a2-ac7e51bb8ff3" providerId="ADAL" clId="{7DA0DACD-F718-4979-B1AD-D0B448BB6AF9}" dt="2022-05-16T12:38:45.607" v="14" actId="1076"/>
          <ac:picMkLst>
            <pc:docMk/>
            <pc:sldMk cId="2674694233" sldId="291"/>
            <ac:picMk id="9" creationId="{D6D1335E-B7C3-40B6-B2DC-CAB770F53845}"/>
          </ac:picMkLst>
        </pc:picChg>
      </pc:sldChg>
      <pc:sldChg chg="add">
        <pc:chgData name="Anton Ruby" userId="0437879b-7f11-4ed3-a9a2-ac7e51bb8ff3" providerId="ADAL" clId="{7DA0DACD-F718-4979-B1AD-D0B448BB6AF9}" dt="2022-05-16T13:29:17.693" v="24"/>
        <pc:sldMkLst>
          <pc:docMk/>
          <pc:sldMk cId="3863730635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15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 err="1"/>
              <a:t>Click</a:t>
            </a:r>
            <a:r>
              <a:rPr lang="da-DK" noProof="0" dirty="0"/>
              <a:t> to </a:t>
            </a:r>
            <a:r>
              <a:rPr lang="da-DK" noProof="0" dirty="0" err="1"/>
              <a:t>edit</a:t>
            </a:r>
            <a:r>
              <a:rPr lang="da-DK" noProof="0" dirty="0"/>
              <a:t> Master </a:t>
            </a:r>
            <a:r>
              <a:rPr lang="da-DK" noProof="0" dirty="0" err="1"/>
              <a:t>title</a:t>
            </a:r>
            <a:r>
              <a:rPr lang="da-DK" noProof="0" dirty="0"/>
              <a:t>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b9fb548c-8292-4919-a829-2a06c0cddfd9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19ecb2c7-f831-4a59-9793-2402b634315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16. May 2022</a:t>
            </a:r>
          </a:p>
        </p:txBody>
      </p:sp>
      <p:sp>
        <p:nvSpPr>
          <p:cNvPr id="7" name="text" descr="{&quot;templafy&quot;:{&quot;id&quot;:&quot;dbd0448e-45fb-4a1e-8381-6d16ce2208c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F80A-5A69-5B19-E29C-11A133F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FD561-EF8B-86BE-C213-82E6CB6851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21423-4348-2343-2094-9D879AB38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30F5BD4-B8A6-48F7-A3B5-66540DCE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576561"/>
            <a:ext cx="6985546" cy="482026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6D1335E-B7C3-40B6-B2DC-CAB770F5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12" y="3284984"/>
            <a:ext cx="4690152" cy="9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9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C00CD-6BC7-04A7-3D5F-DA45185C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17B8-0F19-C21F-4979-20BB3FE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31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65CBC6-C4FD-4A9A-1E3D-4D8776DA4F0C}"/>
              </a:ext>
            </a:extLst>
          </p:cNvPr>
          <p:cNvSpPr/>
          <p:nvPr/>
        </p:nvSpPr>
        <p:spPr>
          <a:xfrm>
            <a:off x="406574" y="1178196"/>
            <a:ext cx="4680520" cy="2769468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2021-08-26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9F7A2-A039-434F-91E8-C1C1890D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350320"/>
            <a:ext cx="3528392" cy="562131"/>
          </a:xfrm>
        </p:spPr>
        <p:txBody>
          <a:bodyPr/>
          <a:lstStyle/>
          <a:p>
            <a:r>
              <a:rPr lang="en-US" dirty="0"/>
              <a:t>The great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024B-9597-407E-89B7-7362F0BF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09" y="1429245"/>
            <a:ext cx="3384376" cy="1218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Linear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33BA-5EFC-4318-87E6-561B19CC3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7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ＭＳ Ｐゴシック" pitchFamily="-80" charset="-128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BC58-8131-4A18-AC76-F0D480976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3EA872-A674-449B-A120-B97244F8E91D}" type="slidenum">
              <a:rPr kumimoji="0" lang="da-DK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8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a-DK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80" charset="-128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FABCA9-94CD-09DE-E61B-68CE207CD0EE}"/>
              </a:ext>
            </a:extLst>
          </p:cNvPr>
          <p:cNvSpPr/>
          <p:nvPr/>
        </p:nvSpPr>
        <p:spPr>
          <a:xfrm>
            <a:off x="6744504" y="1178196"/>
            <a:ext cx="4680520" cy="2769468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2021-08-26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5C117-11FB-A57C-1921-5FE3A06A8930}"/>
              </a:ext>
            </a:extLst>
          </p:cNvPr>
          <p:cNvSpPr txBox="1"/>
          <p:nvPr/>
        </p:nvSpPr>
        <p:spPr>
          <a:xfrm>
            <a:off x="7391350" y="117819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rPr>
              <a:t>Generalized Linear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F06E6-276D-782A-D372-E0E377D6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1" y="1704716"/>
            <a:ext cx="3557044" cy="208301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6F888184-2CC5-4A72-9E9C-F0747BC3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158" y="1516750"/>
            <a:ext cx="3897212" cy="232627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834EDC-FBFA-FA65-5568-E9E82F1EFE27}"/>
              </a:ext>
            </a:extLst>
          </p:cNvPr>
          <p:cNvSpPr/>
          <p:nvPr/>
        </p:nvSpPr>
        <p:spPr>
          <a:xfrm>
            <a:off x="3502918" y="3738212"/>
            <a:ext cx="4680520" cy="2769468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Generalized Linear Models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EA81F1-B71E-70CC-3573-C45E1D505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13" y="4380566"/>
            <a:ext cx="2879688" cy="210879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7C88B-48FC-14AE-9611-EE7E715594CD}"/>
              </a:ext>
            </a:extLst>
          </p:cNvPr>
          <p:cNvSpPr txBox="1">
            <a:spLocks/>
          </p:cNvSpPr>
          <p:nvPr/>
        </p:nvSpPr>
        <p:spPr bwMode="auto">
          <a:xfrm>
            <a:off x="3917860" y="4008486"/>
            <a:ext cx="3384376" cy="121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Mixed effect models </a:t>
            </a:r>
          </a:p>
        </p:txBody>
      </p:sp>
    </p:spTree>
    <p:extLst>
      <p:ext uri="{BB962C8B-B14F-4D97-AF65-F5344CB8AC3E}">
        <p14:creationId xmlns:p14="http://schemas.microsoft.com/office/powerpoint/2010/main" val="38637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22" grpId="0" animBg="1"/>
      <p:bldP spid="12" grpId="0" build="allAtOnce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F80A-5A69-5B19-E29C-11A133F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FD561-EF8B-86BE-C213-82E6CB6851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21423-4348-2343-2094-9D879AB38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92425-B9A0-A23D-E2BC-6952A04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58" y="1844824"/>
            <a:ext cx="3546700" cy="41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– Part 2</a:t>
            </a:r>
            <a:br>
              <a:rPr lang="en-US" dirty="0"/>
            </a:br>
            <a:r>
              <a:rPr lang="en-US" dirty="0"/>
              <a:t>17-05-2022</a:t>
            </a:r>
            <a:endParaRPr lang="en-US" sz="7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F7A2-A039-434F-91E8-C1C1890D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024B-9597-407E-89B7-7362F0BF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33BA-5EFC-4318-87E6-561B19CC3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BC58-8131-4A18-AC76-F0D480976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460C3-2EC9-8CDC-D47F-A2AA5978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10" y="1708481"/>
            <a:ext cx="932627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1C7-A2DC-A69D-1DEC-C78542D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482593"/>
          </a:xfrm>
        </p:spPr>
        <p:txBody>
          <a:bodyPr/>
          <a:lstStyle/>
          <a:p>
            <a:r>
              <a:rPr lang="en-US" dirty="0"/>
              <a:t>Difference in Clothing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6119-4CB6-4984-32FB-394CC568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E2805-292F-334D-BEF9-EA72763A3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54080-12B0-779F-143E-09C580E98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90373-7F8D-7330-6DDE-C89CE6E8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251303"/>
            <a:ext cx="5040608" cy="5000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EE158-2ED6-D6B6-C70B-84A96477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36" y="1619668"/>
            <a:ext cx="6604114" cy="46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1C7-A2DC-A69D-1DEC-C78542D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482593"/>
          </a:xfrm>
        </p:spPr>
        <p:txBody>
          <a:bodyPr/>
          <a:lstStyle/>
          <a:p>
            <a:r>
              <a:rPr lang="en-US" dirty="0"/>
              <a:t>Model formulation and Building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6119-4CB6-4984-32FB-394CC568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50" y="1700808"/>
            <a:ext cx="9312374" cy="864096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E2805-292F-334D-BEF9-EA72763A3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54080-12B0-779F-143E-09C580E98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F7B2C-F638-E2CD-B22C-17503E84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34" y="1556792"/>
            <a:ext cx="4544059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5E7B53-B30F-69F8-02A4-B766E3F3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38" y="4214918"/>
            <a:ext cx="8869013" cy="13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D597F-DA31-C7FF-6547-CA38C9ADB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" y="3063888"/>
            <a:ext cx="1088859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1C7-A2DC-A69D-1DEC-C78542D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482593"/>
          </a:xfrm>
        </p:spPr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E2805-292F-334D-BEF9-EA72763A3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54080-12B0-779F-143E-09C580E98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1EF34-F3CF-9EE6-4FA2-5F3451E83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86"/>
          <a:stretch/>
        </p:blipFill>
        <p:spPr>
          <a:xfrm>
            <a:off x="1414686" y="1340768"/>
            <a:ext cx="4169909" cy="4621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BDAC5-FF94-594F-0B23-57218562E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48"/>
          <a:stretch/>
        </p:blipFill>
        <p:spPr>
          <a:xfrm>
            <a:off x="6632553" y="1463836"/>
            <a:ext cx="4240328" cy="45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527E13-743F-0DE7-BA18-0BED6666E904}"/>
              </a:ext>
            </a:extLst>
          </p:cNvPr>
          <p:cNvSpPr/>
          <p:nvPr/>
        </p:nvSpPr>
        <p:spPr>
          <a:xfrm>
            <a:off x="3142878" y="4446725"/>
            <a:ext cx="5607125" cy="1584175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latin typeface="+mn-lt"/>
              </a:rPr>
              <a:t>2021-08-26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8B7073-9531-30A7-F937-BE5BF6E7C760}"/>
              </a:ext>
            </a:extLst>
          </p:cNvPr>
          <p:cNvSpPr/>
          <p:nvPr/>
        </p:nvSpPr>
        <p:spPr>
          <a:xfrm>
            <a:off x="3142878" y="1661011"/>
            <a:ext cx="5607125" cy="2565695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latin typeface="+mn-lt"/>
              </a:rPr>
              <a:t>2021-08-26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BA8A4-30B3-589F-7F3B-6C255746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F0CC6A-1FA4-ACE0-DB31-B2F44635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932" y="2164426"/>
            <a:ext cx="3496163" cy="18576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F1DA4-617C-6185-94D9-995DB91979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8180-AB83-D439-C761-D980D9338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144FE-CC45-D9E6-0F70-F5BB4C2D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78" y="4989925"/>
            <a:ext cx="5161670" cy="972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7F911-E76D-BB6E-2F38-5C64CA203D1A}"/>
              </a:ext>
            </a:extLst>
          </p:cNvPr>
          <p:cNvSpPr txBox="1"/>
          <p:nvPr/>
        </p:nvSpPr>
        <p:spPr>
          <a:xfrm>
            <a:off x="3445745" y="1804386"/>
            <a:ext cx="50405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000" b="1" dirty="0">
                <a:latin typeface="+mn-lt"/>
              </a:rPr>
              <a:t>Model specification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A6FF9-14E1-F996-9FD9-5AEEEA08C4D0}"/>
              </a:ext>
            </a:extLst>
          </p:cNvPr>
          <p:cNvSpPr txBox="1"/>
          <p:nvPr/>
        </p:nvSpPr>
        <p:spPr>
          <a:xfrm>
            <a:off x="3252627" y="465137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600" b="1" dirty="0">
                <a:latin typeface="+mn-lt"/>
              </a:rPr>
              <a:t>Marginal</a:t>
            </a:r>
            <a:r>
              <a:rPr lang="en-US" b="1" dirty="0">
                <a:latin typeface="+mn-lt"/>
              </a:rPr>
              <a:t> Likelihood </a:t>
            </a:r>
            <a:endParaRPr lang="en-US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59C502-C63B-180C-C4E4-F6CA9BA3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113" y="3381179"/>
            <a:ext cx="170521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6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8B7073-9531-30A7-F937-BE5BF6E7C760}"/>
              </a:ext>
            </a:extLst>
          </p:cNvPr>
          <p:cNvSpPr/>
          <p:nvPr/>
        </p:nvSpPr>
        <p:spPr>
          <a:xfrm>
            <a:off x="823787" y="1773457"/>
            <a:ext cx="10528003" cy="4391847"/>
          </a:xfrm>
          <a:prstGeom prst="roundRect">
            <a:avLst>
              <a:gd name="adj" fmla="val 1512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latin typeface="+mn-lt"/>
              </a:rPr>
              <a:t>2021-08-26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BA8A4-30B3-589F-7F3B-6C255746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F1DA4-617C-6185-94D9-995DB91979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8180-AB83-D439-C761-D980D9338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7F911-E76D-BB6E-2F38-5C64CA203D1A}"/>
              </a:ext>
            </a:extLst>
          </p:cNvPr>
          <p:cNvSpPr txBox="1"/>
          <p:nvPr/>
        </p:nvSpPr>
        <p:spPr>
          <a:xfrm>
            <a:off x="1126654" y="1916832"/>
            <a:ext cx="50405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000" b="1" dirty="0">
                <a:latin typeface="+mn-lt"/>
              </a:rPr>
              <a:t>The idea 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A6FF9-14E1-F996-9FD9-5AEEEA08C4D0}"/>
              </a:ext>
            </a:extLst>
          </p:cNvPr>
          <p:cNvSpPr txBox="1"/>
          <p:nvPr/>
        </p:nvSpPr>
        <p:spPr>
          <a:xfrm>
            <a:off x="933536" y="471376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2849B-5D95-0B2B-CB9A-7DF4F15F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09" y="2381563"/>
            <a:ext cx="3286584" cy="724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AED7CC-E7D9-5900-69F6-CFAD8E53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8" y="3038175"/>
            <a:ext cx="8345065" cy="8383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F737F7-4461-B879-200C-5D55C3D54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09" y="3911707"/>
            <a:ext cx="7478169" cy="857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5B66A-CDDE-4C70-A56E-A88FDB0F9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110" y="4690058"/>
            <a:ext cx="5384517" cy="10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9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F80A-5A69-5B19-E29C-11A133F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FDEDF-FE3B-0745-090E-E91B17C7E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862" y="4725144"/>
            <a:ext cx="5706271" cy="11622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FD561-EF8B-86BE-C213-82E6CB6851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21423-4348-2343-2094-9D879AB38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0D6E8-BDBF-30B3-70B6-84467CEA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99" y="1844824"/>
            <a:ext cx="9050013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BCE62-D6E8-BE69-66D6-643921B2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333" y="3285927"/>
            <a:ext cx="895475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47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b9fb548c-8292-4919-a829-2a06c0cddfd9","elementConfiguration":{"binding":"UserProfile.Offices.Workarea_{{DocumentLanguage}}","disableUpdates":false,"type":"text"}},{"type":"shape","id":"19ecb2c7-f831-4a59-9793-2402b634315c","elementConfiguration":{"format":"{{DateFormats.GeneralDate}}","binding":"Form.Date","disableUpdates":false,"type":"date"}},{"type":"shape","id":"dbd0448e-45fb-4a1e-8381-6d16ce2208c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1584817741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8u3c7hsQ9Ke7x8xgJlNruQ=="}]}]]></Templafy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D5E1A10-B5E6-482A-9521-846112537EBC}">
  <ds:schemaRefs/>
</ds:datastoreItem>
</file>

<file path=customXml/itemProps3.xml><?xml version="1.0" encoding="utf-8"?>
<ds:datastoreItem xmlns:ds="http://schemas.openxmlformats.org/officeDocument/2006/customXml" ds:itemID="{7FEA1E6D-AEEC-41D9-9E9A-45BA2EAE1656}">
  <ds:schemaRefs/>
</ds:datastoreItem>
</file>

<file path=customXml/itemProps4.xml><?xml version="1.0" encoding="utf-8"?>
<ds:datastoreItem xmlns:ds="http://schemas.openxmlformats.org/officeDocument/2006/customXml" ds:itemID="{A21E89D4-F487-4C26-905C-EE6B6998C9D1}">
  <ds:schemaRefs/>
</ds:datastoreItem>
</file>

<file path=customXml/itemProps5.xml><?xml version="1.0" encoding="utf-8"?>
<ds:datastoreItem xmlns:ds="http://schemas.openxmlformats.org/officeDocument/2006/customXml" ds:itemID="{A5211637-BEE7-4AAE-A4E7-A8EE3F203F81}">
  <ds:schemaRefs/>
</ds:datastoreItem>
</file>

<file path=customXml/itemProps6.xml><?xml version="1.0" encoding="utf-8"?>
<ds:datastoreItem xmlns:ds="http://schemas.openxmlformats.org/officeDocument/2006/customXml" ds:itemID="{5B29B696-7354-412C-9B8E-ED20D22F6B2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9275</TotalTime>
  <Words>67</Words>
  <Application>Microsoft Office PowerPoint</Application>
  <PresentationFormat>Brugerdefineret</PresentationFormat>
  <Paragraphs>38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Blank</vt:lpstr>
      <vt:lpstr>PowerPoint-præsentation</vt:lpstr>
      <vt:lpstr>Exam – Part 2 17-05-2022</vt:lpstr>
      <vt:lpstr>Available Data</vt:lpstr>
      <vt:lpstr>Difference in Clothing Changes</vt:lpstr>
      <vt:lpstr>Model formulation and Building  </vt:lpstr>
      <vt:lpstr>Diagnostics</vt:lpstr>
      <vt:lpstr>Model formulation</vt:lpstr>
      <vt:lpstr>Laplace approximation </vt:lpstr>
      <vt:lpstr>Analytical </vt:lpstr>
      <vt:lpstr>Conclusion </vt:lpstr>
      <vt:lpstr>PowerPoint-præsentation</vt:lpstr>
      <vt:lpstr>The great picture </vt:lpstr>
      <vt:lpstr>Model Building Framework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Anton Ruby Larsen</cp:lastModifiedBy>
  <cp:revision>226</cp:revision>
  <dcterms:created xsi:type="dcterms:W3CDTF">2017-07-31T08:31:56Z</dcterms:created>
  <dcterms:modified xsi:type="dcterms:W3CDTF">2022-05-17T08:48:14Z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637463104285231417</vt:lpwstr>
  </property>
  <property fmtid="{D5CDD505-2E9C-101B-9397-08002B2CF9AE}" pid="6" name="TemplafyLanguageCode">
    <vt:lpwstr>da-DK</vt:lpwstr>
  </property>
</Properties>
</file>