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A3427-65F4-4D5D-A836-5E877178E652}" v="2" dt="2021-05-19T07:21:56.7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Ruby" userId="0437879b-7f11-4ed3-a9a2-ac7e51bb8ff3" providerId="ADAL" clId="{782A3427-65F4-4D5D-A836-5E877178E652}"/>
    <pc:docChg chg="undo custSel modSld">
      <pc:chgData name="Anton Ruby" userId="0437879b-7f11-4ed3-a9a2-ac7e51bb8ff3" providerId="ADAL" clId="{782A3427-65F4-4D5D-A836-5E877178E652}" dt="2021-05-19T07:23:04.155" v="152" actId="1076"/>
      <pc:docMkLst>
        <pc:docMk/>
      </pc:docMkLst>
      <pc:sldChg chg="addSp modSp mod">
        <pc:chgData name="Anton Ruby" userId="0437879b-7f11-4ed3-a9a2-ac7e51bb8ff3" providerId="ADAL" clId="{782A3427-65F4-4D5D-A836-5E877178E652}" dt="2021-05-17T15:39:55.363" v="91" actId="1076"/>
        <pc:sldMkLst>
          <pc:docMk/>
          <pc:sldMk cId="3011688829" sldId="256"/>
        </pc:sldMkLst>
        <pc:spChg chg="mod">
          <ac:chgData name="Anton Ruby" userId="0437879b-7f11-4ed3-a9a2-ac7e51bb8ff3" providerId="ADAL" clId="{782A3427-65F4-4D5D-A836-5E877178E652}" dt="2021-05-17T15:39:51.675" v="90" actId="1076"/>
          <ac:spMkLst>
            <pc:docMk/>
            <pc:sldMk cId="3011688829" sldId="256"/>
            <ac:spMk id="8" creationId="{F0426493-3B40-4A65-89E4-900A2FAF21B5}"/>
          </ac:spMkLst>
        </pc:spChg>
        <pc:graphicFrameChg chg="mod">
          <ac:chgData name="Anton Ruby" userId="0437879b-7f11-4ed3-a9a2-ac7e51bb8ff3" providerId="ADAL" clId="{782A3427-65F4-4D5D-A836-5E877178E652}" dt="2021-05-17T15:39:55.363" v="91" actId="1076"/>
          <ac:graphicFrameMkLst>
            <pc:docMk/>
            <pc:sldMk cId="3011688829" sldId="256"/>
            <ac:graphicFrameMk id="9" creationId="{C946FA17-40F1-41FA-813A-06B9D8A5DF33}"/>
          </ac:graphicFrameMkLst>
        </pc:graphicFrameChg>
        <pc:picChg chg="add mod">
          <ac:chgData name="Anton Ruby" userId="0437879b-7f11-4ed3-a9a2-ac7e51bb8ff3" providerId="ADAL" clId="{782A3427-65F4-4D5D-A836-5E877178E652}" dt="2021-05-17T15:39:39.328" v="89" actId="1076"/>
          <ac:picMkLst>
            <pc:docMk/>
            <pc:sldMk cId="3011688829" sldId="256"/>
            <ac:picMk id="4" creationId="{1C13D519-B34A-4C53-9E3A-BDBD89F2DB68}"/>
          </ac:picMkLst>
        </pc:picChg>
        <pc:picChg chg="mod">
          <ac:chgData name="Anton Ruby" userId="0437879b-7f11-4ed3-a9a2-ac7e51bb8ff3" providerId="ADAL" clId="{782A3427-65F4-4D5D-A836-5E877178E652}" dt="2021-05-17T15:39:51.675" v="90" actId="1076"/>
          <ac:picMkLst>
            <pc:docMk/>
            <pc:sldMk cId="3011688829" sldId="256"/>
            <ac:picMk id="5" creationId="{FD9FAE6F-E12F-4D71-9573-C229210CF8ED}"/>
          </ac:picMkLst>
        </pc:picChg>
        <pc:picChg chg="mod">
          <ac:chgData name="Anton Ruby" userId="0437879b-7f11-4ed3-a9a2-ac7e51bb8ff3" providerId="ADAL" clId="{782A3427-65F4-4D5D-A836-5E877178E652}" dt="2021-05-17T15:39:51.675" v="90" actId="1076"/>
          <ac:picMkLst>
            <pc:docMk/>
            <pc:sldMk cId="3011688829" sldId="256"/>
            <ac:picMk id="7" creationId="{0A59F9DD-A832-40AC-8982-EE5D78CA5DD5}"/>
          </ac:picMkLst>
        </pc:picChg>
      </pc:sldChg>
      <pc:sldChg chg="addSp delSp modSp mod">
        <pc:chgData name="Anton Ruby" userId="0437879b-7f11-4ed3-a9a2-ac7e51bb8ff3" providerId="ADAL" clId="{782A3427-65F4-4D5D-A836-5E877178E652}" dt="2021-05-19T07:23:04.155" v="152" actId="1076"/>
        <pc:sldMkLst>
          <pc:docMk/>
          <pc:sldMk cId="4202855534" sldId="258"/>
        </pc:sldMkLst>
        <pc:spChg chg="mod">
          <ac:chgData name="Anton Ruby" userId="0437879b-7f11-4ed3-a9a2-ac7e51bb8ff3" providerId="ADAL" clId="{782A3427-65F4-4D5D-A836-5E877178E652}" dt="2021-05-18T09:07:45.904" v="124" actId="1076"/>
          <ac:spMkLst>
            <pc:docMk/>
            <pc:sldMk cId="4202855534" sldId="258"/>
            <ac:spMk id="4" creationId="{25A4958C-E31C-465B-A6D5-6580B5F21F61}"/>
          </ac:spMkLst>
        </pc:spChg>
        <pc:spChg chg="mod">
          <ac:chgData name="Anton Ruby" userId="0437879b-7f11-4ed3-a9a2-ac7e51bb8ff3" providerId="ADAL" clId="{782A3427-65F4-4D5D-A836-5E877178E652}" dt="2021-05-19T07:23:04.155" v="152" actId="1076"/>
          <ac:spMkLst>
            <pc:docMk/>
            <pc:sldMk cId="4202855534" sldId="258"/>
            <ac:spMk id="9" creationId="{BCF648F2-15E4-4B1A-91A0-CFC7B4CB9345}"/>
          </ac:spMkLst>
        </pc:spChg>
        <pc:picChg chg="add del mod modCrop">
          <ac:chgData name="Anton Ruby" userId="0437879b-7f11-4ed3-a9a2-ac7e51bb8ff3" providerId="ADAL" clId="{782A3427-65F4-4D5D-A836-5E877178E652}" dt="2021-05-18T09:07:49.017" v="125" actId="478"/>
          <ac:picMkLst>
            <pc:docMk/>
            <pc:sldMk cId="4202855534" sldId="258"/>
            <ac:picMk id="3" creationId="{35203C86-7F09-4E3C-8413-9D0142CF776C}"/>
          </ac:picMkLst>
        </pc:picChg>
        <pc:picChg chg="add mod">
          <ac:chgData name="Anton Ruby" userId="0437879b-7f11-4ed3-a9a2-ac7e51bb8ff3" providerId="ADAL" clId="{782A3427-65F4-4D5D-A836-5E877178E652}" dt="2021-05-19T07:22:51.090" v="148" actId="1076"/>
          <ac:picMkLst>
            <pc:docMk/>
            <pc:sldMk cId="4202855534" sldId="258"/>
            <ac:picMk id="6" creationId="{02494863-9BC1-4D0F-BDE1-11C559649238}"/>
          </ac:picMkLst>
        </pc:picChg>
        <pc:picChg chg="del">
          <ac:chgData name="Anton Ruby" userId="0437879b-7f11-4ed3-a9a2-ac7e51bb8ff3" providerId="ADAL" clId="{782A3427-65F4-4D5D-A836-5E877178E652}" dt="2021-05-18T09:08:04.713" v="126" actId="478"/>
          <ac:picMkLst>
            <pc:docMk/>
            <pc:sldMk cId="4202855534" sldId="258"/>
            <ac:picMk id="6" creationId="{F4EDB456-BF53-4349-BBEF-22758773E825}"/>
          </ac:picMkLst>
        </pc:picChg>
        <pc:picChg chg="add mod">
          <ac:chgData name="Anton Ruby" userId="0437879b-7f11-4ed3-a9a2-ac7e51bb8ff3" providerId="ADAL" clId="{782A3427-65F4-4D5D-A836-5E877178E652}" dt="2021-05-19T07:22:58.597" v="151" actId="1076"/>
          <ac:picMkLst>
            <pc:docMk/>
            <pc:sldMk cId="4202855534" sldId="258"/>
            <ac:picMk id="7" creationId="{36BC40E9-A455-4684-9EAB-BADF6FE025DE}"/>
          </ac:picMkLst>
        </pc:picChg>
        <pc:picChg chg="add del mod">
          <ac:chgData name="Anton Ruby" userId="0437879b-7f11-4ed3-a9a2-ac7e51bb8ff3" providerId="ADAL" clId="{782A3427-65F4-4D5D-A836-5E877178E652}" dt="2021-05-18T09:05:29.479" v="102" actId="478"/>
          <ac:picMkLst>
            <pc:docMk/>
            <pc:sldMk cId="4202855534" sldId="258"/>
            <ac:picMk id="7" creationId="{AF2228AA-3324-4314-ACDE-1E01E65221D6}"/>
          </ac:picMkLst>
        </pc:picChg>
        <pc:picChg chg="mod">
          <ac:chgData name="Anton Ruby" userId="0437879b-7f11-4ed3-a9a2-ac7e51bb8ff3" providerId="ADAL" clId="{782A3427-65F4-4D5D-A836-5E877178E652}" dt="2021-05-19T07:22:41.006" v="144" actId="14100"/>
          <ac:picMkLst>
            <pc:docMk/>
            <pc:sldMk cId="4202855534" sldId="258"/>
            <ac:picMk id="8" creationId="{68C73FDB-70C8-4E4C-A6FF-3247DDEAED57}"/>
          </ac:picMkLst>
        </pc:picChg>
        <pc:picChg chg="add mod">
          <ac:chgData name="Anton Ruby" userId="0437879b-7f11-4ed3-a9a2-ac7e51bb8ff3" providerId="ADAL" clId="{782A3427-65F4-4D5D-A836-5E877178E652}" dt="2021-05-19T07:22:54.373" v="149" actId="14100"/>
          <ac:picMkLst>
            <pc:docMk/>
            <pc:sldMk cId="4202855534" sldId="258"/>
            <ac:picMk id="10" creationId="{009A910B-9495-4CB8-A809-8082FE0DFFF1}"/>
          </ac:picMkLst>
        </pc:picChg>
        <pc:picChg chg="add del mod">
          <ac:chgData name="Anton Ruby" userId="0437879b-7f11-4ed3-a9a2-ac7e51bb8ff3" providerId="ADAL" clId="{782A3427-65F4-4D5D-A836-5E877178E652}" dt="2021-05-18T09:07:49.017" v="125" actId="478"/>
          <ac:picMkLst>
            <pc:docMk/>
            <pc:sldMk cId="4202855534" sldId="258"/>
            <ac:picMk id="11" creationId="{876AA5E6-3F7F-4A33-B36C-F2E79DCDE61B}"/>
          </ac:picMkLst>
        </pc:picChg>
        <pc:picChg chg="add del mod">
          <ac:chgData name="Anton Ruby" userId="0437879b-7f11-4ed3-a9a2-ac7e51bb8ff3" providerId="ADAL" clId="{782A3427-65F4-4D5D-A836-5E877178E652}" dt="2021-05-18T09:07:49.017" v="125" actId="478"/>
          <ac:picMkLst>
            <pc:docMk/>
            <pc:sldMk cId="4202855534" sldId="258"/>
            <ac:picMk id="13" creationId="{4E4675AF-B41D-49ED-9D6D-344D9F935891}"/>
          </ac:picMkLst>
        </pc:picChg>
        <pc:picChg chg="add del mod ord">
          <ac:chgData name="Anton Ruby" userId="0437879b-7f11-4ed3-a9a2-ac7e51bb8ff3" providerId="ADAL" clId="{782A3427-65F4-4D5D-A836-5E877178E652}" dt="2021-05-18T09:08:04.713" v="126" actId="478"/>
          <ac:picMkLst>
            <pc:docMk/>
            <pc:sldMk cId="4202855534" sldId="258"/>
            <ac:picMk id="15" creationId="{275194D8-BADE-4027-994F-2A962BEA646E}"/>
          </ac:picMkLst>
        </pc:picChg>
        <pc:picChg chg="add del mod">
          <ac:chgData name="Anton Ruby" userId="0437879b-7f11-4ed3-a9a2-ac7e51bb8ff3" providerId="ADAL" clId="{782A3427-65F4-4D5D-A836-5E877178E652}" dt="2021-05-18T09:08:04.713" v="126" actId="478"/>
          <ac:picMkLst>
            <pc:docMk/>
            <pc:sldMk cId="4202855534" sldId="258"/>
            <ac:picMk id="17" creationId="{E865B799-07F8-4B7E-B06D-6AC16E6273CD}"/>
          </ac:picMkLst>
        </pc:picChg>
        <pc:picChg chg="add del mod ord">
          <ac:chgData name="Anton Ruby" userId="0437879b-7f11-4ed3-a9a2-ac7e51bb8ff3" providerId="ADAL" clId="{782A3427-65F4-4D5D-A836-5E877178E652}" dt="2021-05-18T09:08:04.713" v="126" actId="478"/>
          <ac:picMkLst>
            <pc:docMk/>
            <pc:sldMk cId="4202855534" sldId="258"/>
            <ac:picMk id="19" creationId="{7F6AA199-FCB2-47BD-93CE-845F45459C82}"/>
          </ac:picMkLst>
        </pc:picChg>
        <pc:picChg chg="add mod">
          <ac:chgData name="Anton Ruby" userId="0437879b-7f11-4ed3-a9a2-ac7e51bb8ff3" providerId="ADAL" clId="{782A3427-65F4-4D5D-A836-5E877178E652}" dt="2021-05-18T09:08:08.981" v="128" actId="1076"/>
          <ac:picMkLst>
            <pc:docMk/>
            <pc:sldMk cId="4202855534" sldId="258"/>
            <ac:picMk id="21" creationId="{EFC55BF4-6E08-4022-B504-73080E66FE3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E3F28-D4EB-452C-B92F-646BDA1A2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DFB89E6-4593-469B-8504-D2060BFDD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E89F629-6ECF-46AE-AC2A-5B4939D8F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EC2C-F0EE-401E-8643-278117198DC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F5C98F1-9397-49B1-9051-4251C490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A5D18B0-70E0-42F7-A109-800C15F6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9E6A-F4D3-469F-B4C0-22A133F92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9B27F-D62F-4CDA-9F68-89E1500CD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9BE550D-20AC-4AE8-9DC9-51D3F95A9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ABE1585-FF88-465A-8A7E-4F2CC916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EC2C-F0EE-401E-8643-278117198DC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0E02BA7-840C-47B0-87F5-8118A9E6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989AB65-903B-4AC2-9B59-784DD442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9E6A-F4D3-469F-B4C0-22A133F92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1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AE48065F-BBB5-48EF-A192-5D9B7EBBB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F3AB6BA-E3A9-445E-B960-29B756297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737EF86-D810-4F14-A443-8FEAAB19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EC2C-F0EE-401E-8643-278117198DC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9234DF8-38C7-4E6F-9A4B-9A85C5D9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614C3A2-B0DB-4391-9732-A82040F6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9E6A-F4D3-469F-B4C0-22A133F92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7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CFD15-AAB2-4AD5-9916-DB5B3F07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DB32AC9-8FFC-4BBD-9289-4D5D7F255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8101799-073D-4FF0-860F-CF021F393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EC2C-F0EE-401E-8643-278117198DC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2AB1457-6AE6-4E20-B32A-7967004A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535FAA6-4609-48B8-89A2-32689893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9E6A-F4D3-469F-B4C0-22A133F92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3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7F6ECF-0DB3-43B2-ABD6-029E8FA92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15CFF0E-2DA3-4185-8610-8DD4AE539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34BF30F-F99B-40CE-8ADA-5844A99CB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EC2C-F0EE-401E-8643-278117198DC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52FC9BD-5D82-44D8-91BA-80C825322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49AD088-2D35-4B06-A6D0-361F6C84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9E6A-F4D3-469F-B4C0-22A133F92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2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4685A-6932-4E8E-81C1-DFBB6AD3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4058088-4168-44D6-9EFC-66980121D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284EF00-908C-4C10-9DE6-1D482FC73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7431A1F-67E7-419B-B100-F302438C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EC2C-F0EE-401E-8643-278117198DC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D57A1A8-624B-479B-A098-6716CDE9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FA35DC9-1178-4580-83F4-D483B1AE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9E6A-F4D3-469F-B4C0-22A133F92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4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F5161-A9B9-4555-8DE6-9BDD2AB4F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CC2C3D9-C0A3-42E2-B87A-7EE089474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26E4C19-BB78-4AA5-BA94-F2CBD23C3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24CFEACD-E066-4938-BCE2-4283354B8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1B2AB103-C992-4CBB-B5E0-B4BECC955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34CC9ED-424A-4040-B52F-C6D0B0FAF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EC2C-F0EE-401E-8643-278117198DC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FFA8C5C-ADB9-4978-8F52-7027AF91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1086147A-A0AD-4588-AE95-8D42568F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9E6A-F4D3-469F-B4C0-22A133F92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9DDDE-6505-44EB-9D52-D9C32975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B3061CEB-71F1-4AAB-B1B7-78C60D4A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EC2C-F0EE-401E-8643-278117198DC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B92B3B0-2D6B-4023-9058-AF64C2AB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A9E2A4BB-C62B-4F04-9FF1-8C91FE4F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9E6A-F4D3-469F-B4C0-22A133F92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1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5C8D7B3-8844-4D2C-AE19-562D6FF6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EC2C-F0EE-401E-8643-278117198DC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4E19636D-EA17-4FBE-8E15-C010DBFB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AE60BAA-7C94-4046-B92C-3752A277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9E6A-F4D3-469F-B4C0-22A133F92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A5944-90E8-4E98-965B-AF4130FE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D115AF5-270E-4A9D-8584-D12D68A0E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35592B6-B2B1-4E82-8B04-F70783CF4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C008DFE-57F5-4B0E-8DF5-262879B9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EC2C-F0EE-401E-8643-278117198DC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56427AE-1CE7-40D6-B717-24BA65AF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CEB2E5F-78DF-48F1-919F-E7CEA3F9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9E6A-F4D3-469F-B4C0-22A133F92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0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A2E75-D0D0-465D-995F-834363788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1A422C85-F549-499F-95D5-64EB99F5B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A27C241-380C-48A6-AA3F-6F4ECF7C8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EBC46B6-E4E8-4906-8147-4FFF3CF3B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EC2C-F0EE-401E-8643-278117198DC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939329C-79CE-40A7-800D-07FC9D13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8911C23-8A5B-49F0-BA43-EE35DA28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9E6A-F4D3-469F-B4C0-22A133F92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0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DBF9C952-F4E0-4C40-B64A-F72050C0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ADE6ABA-98F3-4500-A017-49AD0F134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2E3AF9C-5A88-4AC7-BBC9-18A585365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0EC2C-F0EE-401E-8643-278117198DC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7A1F2C8-022B-46E8-B2C2-00D0F91BE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CE5053D-5924-43BD-93EC-1FC6ECBAE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F9E6A-F4D3-469F-B4C0-22A133F92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BB2BB0-AA1C-4B18-91BC-3E42F53BC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7013"/>
            <a:ext cx="9144000" cy="601662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Inference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D9FAE6F-E12F-4D71-9573-C229210CF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66" y="1515624"/>
            <a:ext cx="3967482" cy="981560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0A59F9DD-A832-40AC-8982-EE5D78CA5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52" y="3200020"/>
            <a:ext cx="4062709" cy="786219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F0426493-3B40-4A65-89E4-900A2FAF21B5}"/>
              </a:ext>
            </a:extLst>
          </p:cNvPr>
          <p:cNvSpPr txBox="1"/>
          <p:nvPr/>
        </p:nvSpPr>
        <p:spPr>
          <a:xfrm>
            <a:off x="876266" y="2865961"/>
            <a:ext cx="383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 Theorem:</a:t>
            </a:r>
          </a:p>
        </p:txBody>
      </p:sp>
      <p:graphicFrame>
        <p:nvGraphicFramePr>
          <p:cNvPr id="9" name="Tabel 9">
            <a:extLst>
              <a:ext uri="{FF2B5EF4-FFF2-40B4-BE49-F238E27FC236}">
                <a16:creationId xmlns:a16="http://schemas.microsoft.com/office/drawing/2014/main" id="{C946FA17-40F1-41FA-813A-06B9D8A5D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377892"/>
              </p:ext>
            </p:extLst>
          </p:nvPr>
        </p:nvGraphicFramePr>
        <p:xfrm>
          <a:off x="828652" y="5035083"/>
          <a:ext cx="74295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15">
                  <a:extLst>
                    <a:ext uri="{9D8B030D-6E8A-4147-A177-3AD203B41FA5}">
                      <a16:colId xmlns:a16="http://schemas.microsoft.com/office/drawing/2014/main" val="2032818386"/>
                    </a:ext>
                  </a:extLst>
                </a:gridCol>
                <a:gridCol w="2476515">
                  <a:extLst>
                    <a:ext uri="{9D8B030D-6E8A-4147-A177-3AD203B41FA5}">
                      <a16:colId xmlns:a16="http://schemas.microsoft.com/office/drawing/2014/main" val="577148481"/>
                    </a:ext>
                  </a:extLst>
                </a:gridCol>
                <a:gridCol w="2476515">
                  <a:extLst>
                    <a:ext uri="{9D8B030D-6E8A-4147-A177-3AD203B41FA5}">
                      <a16:colId xmlns:a16="http://schemas.microsoft.com/office/drawing/2014/main" val="206451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 Estimates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Exact Inference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Approximate Inference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7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A Posteriori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Conjugacy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05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Monte Carlo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89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Variational 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743809"/>
                  </a:ext>
                </a:extLst>
              </a:tr>
            </a:tbl>
          </a:graphicData>
        </a:graphic>
      </p:graphicFrame>
      <p:pic>
        <p:nvPicPr>
          <p:cNvPr id="4" name="Billede 3">
            <a:extLst>
              <a:ext uri="{FF2B5EF4-FFF2-40B4-BE49-F238E27FC236}">
                <a16:creationId xmlns:a16="http://schemas.microsoft.com/office/drawing/2014/main" id="{1C13D519-B34A-4C53-9E3A-BDBD89F2D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363" y="1515624"/>
            <a:ext cx="6253383" cy="337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8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8B6D0E22-BBFB-4DF9-9DF3-181EFB50C103}"/>
              </a:ext>
            </a:extLst>
          </p:cNvPr>
          <p:cNvSpPr txBox="1">
            <a:spLocks/>
          </p:cNvSpPr>
          <p:nvPr/>
        </p:nvSpPr>
        <p:spPr>
          <a:xfrm>
            <a:off x="1524000" y="227013"/>
            <a:ext cx="9144000" cy="601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Conjugacy</a:t>
            </a: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279B2AA5-111F-43CC-A081-3FC892D83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13" y="1185778"/>
            <a:ext cx="4153480" cy="1200318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0DDEBC6A-D3A5-409E-8D75-2BE2B4165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274" y="3596851"/>
            <a:ext cx="4962748" cy="3034136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781E4739-FE8A-43F6-9B41-2AAF89326D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64"/>
          <a:stretch/>
        </p:blipFill>
        <p:spPr>
          <a:xfrm>
            <a:off x="418306" y="3687339"/>
            <a:ext cx="5677693" cy="2853160"/>
          </a:xfrm>
          <a:prstGeom prst="rect">
            <a:avLst/>
          </a:prstGeom>
        </p:spPr>
      </p:pic>
      <p:sp>
        <p:nvSpPr>
          <p:cNvPr id="15" name="Tekstfelt 14">
            <a:extLst>
              <a:ext uri="{FF2B5EF4-FFF2-40B4-BE49-F238E27FC236}">
                <a16:creationId xmlns:a16="http://schemas.microsoft.com/office/drawing/2014/main" id="{5A551ADD-6F00-4123-89C4-5998F331601D}"/>
              </a:ext>
            </a:extLst>
          </p:cNvPr>
          <p:cNvSpPr txBox="1"/>
          <p:nvPr/>
        </p:nvSpPr>
        <p:spPr>
          <a:xfrm>
            <a:off x="6984274" y="949234"/>
            <a:ext cx="4650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Conjugacy is per variable.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- Normal-inverse-gamma:</a:t>
            </a:r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0E3784DB-24D7-4BE9-8C3D-2812C17C7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5070" y="1528678"/>
            <a:ext cx="3212930" cy="1444836"/>
          </a:xfrm>
          <a:prstGeom prst="rect">
            <a:avLst/>
          </a:prstGeom>
        </p:spPr>
      </p:pic>
      <p:sp>
        <p:nvSpPr>
          <p:cNvPr id="18" name="Tekstfelt 17">
            <a:extLst>
              <a:ext uri="{FF2B5EF4-FFF2-40B4-BE49-F238E27FC236}">
                <a16:creationId xmlns:a16="http://schemas.microsoft.com/office/drawing/2014/main" id="{036E73B8-FD29-4013-8081-51C98ABB591F}"/>
              </a:ext>
            </a:extLst>
          </p:cNvPr>
          <p:cNvSpPr txBox="1"/>
          <p:nvPr/>
        </p:nvSpPr>
        <p:spPr>
          <a:xfrm>
            <a:off x="1638300" y="3339315"/>
            <a:ext cx="321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Conjugate</a:t>
            </a: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96F2673C-541F-43D2-9CF0-EA26D3720307}"/>
              </a:ext>
            </a:extLst>
          </p:cNvPr>
          <p:cNvSpPr txBox="1"/>
          <p:nvPr/>
        </p:nvSpPr>
        <p:spPr>
          <a:xfrm>
            <a:off x="8060872" y="3261149"/>
            <a:ext cx="321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Conjugate</a:t>
            </a:r>
          </a:p>
        </p:txBody>
      </p:sp>
    </p:spTree>
    <p:extLst>
      <p:ext uri="{BB962C8B-B14F-4D97-AF65-F5344CB8AC3E}">
        <p14:creationId xmlns:p14="http://schemas.microsoft.com/office/powerpoint/2010/main" val="414627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5A4958C-E31C-465B-A6D5-6580B5F21F61}"/>
              </a:ext>
            </a:extLst>
          </p:cNvPr>
          <p:cNvSpPr txBox="1">
            <a:spLocks/>
          </p:cNvSpPr>
          <p:nvPr/>
        </p:nvSpPr>
        <p:spPr>
          <a:xfrm>
            <a:off x="1524000" y="227013"/>
            <a:ext cx="9144000" cy="601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Beta-Binomial Model</a:t>
            </a: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68C73FDB-70C8-4E4C-A6FF-3247DDEAE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868" y="1765426"/>
            <a:ext cx="6478132" cy="5008436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BCF648F2-15E4-4B1A-91A0-CFC7B4CB9345}"/>
              </a:ext>
            </a:extLst>
          </p:cNvPr>
          <p:cNvSpPr txBox="1"/>
          <p:nvPr/>
        </p:nvSpPr>
        <p:spPr>
          <a:xfrm>
            <a:off x="252549" y="2900083"/>
            <a:ext cx="3857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framework places naturally regularization on the modelling. It is called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shrinkage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converges to the likelihood</a:t>
            </a:r>
          </a:p>
        </p:txBody>
      </p:sp>
      <p:pic>
        <p:nvPicPr>
          <p:cNvPr id="21" name="Billede 20">
            <a:extLst>
              <a:ext uri="{FF2B5EF4-FFF2-40B4-BE49-F238E27FC236}">
                <a16:creationId xmlns:a16="http://schemas.microsoft.com/office/drawing/2014/main" id="{EFC55BF4-6E08-4022-B504-73080E66F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49" y="1607516"/>
            <a:ext cx="4601217" cy="1152686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02494863-9BC1-4D0F-BDE1-11C559649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05" y="4101710"/>
            <a:ext cx="3857897" cy="2529277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36BC40E9-A455-4684-9EAB-BADF6FE02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38" y="4630510"/>
            <a:ext cx="1845440" cy="520385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009A910B-9495-4CB8-A809-8082FE0DFF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971" y="5803310"/>
            <a:ext cx="1697597" cy="52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5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54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Office-tema</vt:lpstr>
      <vt:lpstr>Bayesian Inference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Inference</dc:title>
  <dc:creator>Anton Ruby Larsen</dc:creator>
  <cp:lastModifiedBy>Anton Ruby Larsen</cp:lastModifiedBy>
  <cp:revision>5</cp:revision>
  <dcterms:created xsi:type="dcterms:W3CDTF">2021-05-13T07:15:32Z</dcterms:created>
  <dcterms:modified xsi:type="dcterms:W3CDTF">2021-05-19T07:23:14Z</dcterms:modified>
</cp:coreProperties>
</file>