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6FBD12-09FE-48CC-8338-97FB59C5B57E}" v="1" dt="2021-05-18T14:40:16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Ruby" userId="0437879b-7f11-4ed3-a9a2-ac7e51bb8ff3" providerId="ADAL" clId="{4A6FBD12-09FE-48CC-8338-97FB59C5B57E}"/>
    <pc:docChg chg="modSld">
      <pc:chgData name="Anton Ruby" userId="0437879b-7f11-4ed3-a9a2-ac7e51bb8ff3" providerId="ADAL" clId="{4A6FBD12-09FE-48CC-8338-97FB59C5B57E}" dt="2021-05-18T14:40:38.685" v="15" actId="1076"/>
      <pc:docMkLst>
        <pc:docMk/>
      </pc:docMkLst>
      <pc:sldChg chg="addSp modSp mod">
        <pc:chgData name="Anton Ruby" userId="0437879b-7f11-4ed3-a9a2-ac7e51bb8ff3" providerId="ADAL" clId="{4A6FBD12-09FE-48CC-8338-97FB59C5B57E}" dt="2021-05-18T14:40:38.685" v="15" actId="1076"/>
        <pc:sldMkLst>
          <pc:docMk/>
          <pc:sldMk cId="2789975519" sldId="257"/>
        </pc:sldMkLst>
        <pc:spChg chg="add mod">
          <ac:chgData name="Anton Ruby" userId="0437879b-7f11-4ed3-a9a2-ac7e51bb8ff3" providerId="ADAL" clId="{4A6FBD12-09FE-48CC-8338-97FB59C5B57E}" dt="2021-05-18T14:40:38.685" v="15" actId="1076"/>
          <ac:spMkLst>
            <pc:docMk/>
            <pc:sldMk cId="2789975519" sldId="257"/>
            <ac:spMk id="5" creationId="{A2476566-9298-4A22-A48C-6AAC1996A72D}"/>
          </ac:spMkLst>
        </pc:spChg>
        <pc:picChg chg="add mod">
          <ac:chgData name="Anton Ruby" userId="0437879b-7f11-4ed3-a9a2-ac7e51bb8ff3" providerId="ADAL" clId="{4A6FBD12-09FE-48CC-8338-97FB59C5B57E}" dt="2021-05-18T14:40:10.356" v="4" actId="1076"/>
          <ac:picMkLst>
            <pc:docMk/>
            <pc:sldMk cId="2789975519" sldId="257"/>
            <ac:picMk id="3" creationId="{FA75EDAA-FF9C-41F4-8BCD-3661FD297310}"/>
          </ac:picMkLst>
        </pc:picChg>
        <pc:picChg chg="mod">
          <ac:chgData name="Anton Ruby" userId="0437879b-7f11-4ed3-a9a2-ac7e51bb8ff3" providerId="ADAL" clId="{4A6FBD12-09FE-48CC-8338-97FB59C5B57E}" dt="2021-05-18T14:35:11.494" v="0" actId="1076"/>
          <ac:picMkLst>
            <pc:docMk/>
            <pc:sldMk cId="2789975519" sldId="257"/>
            <ac:picMk id="30" creationId="{9376CF6E-A18A-4A24-B131-5FD9FA95E9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D2636-CF74-4D5D-B8D2-619090D92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6B2D450-5073-4B06-A00B-2C71F3EF2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636A0F4-FBC4-45E8-8AAD-1ACF0CD8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02F0-4709-45CB-AC72-249E5BC16516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C406913-9441-4444-8904-972A83A3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E25AF99-8503-4A0A-9F50-FD83D3DF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CDB0-3C87-4F4C-B8D8-D71720E27E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8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DE3A6-A177-467B-947F-DE7098E0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EEAC8D4-5DEB-45CA-B9A0-9FEC73459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0011CD1-3718-4148-A905-4CEE6DED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02F0-4709-45CB-AC72-249E5BC16516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C406ED0-FCD4-4678-B425-9DC7ED64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1DD32A5-34D1-4DDA-AD7B-ADD845CC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CDB0-3C87-4F4C-B8D8-D71720E27E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8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03D964D-B1F3-4AF8-89DA-9C05CECD3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B33E71A-C628-497A-89FE-B36C33AEF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93E24E9-15AF-49B7-9BAC-02EDD1E8D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02F0-4709-45CB-AC72-249E5BC16516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7C2E503-B52E-44FF-823B-1F3DEC9CF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14E0CB9-9254-476D-AD6E-11EDAB05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CDB0-3C87-4F4C-B8D8-D71720E27E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7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2ECDC-81FC-44E8-B579-765E7848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708C1FF-B7C5-4A5B-A46E-8967EBE20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E8F325D-7CB7-44D1-B19B-464F42BB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02F0-4709-45CB-AC72-249E5BC16516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4151A3F-B10A-41EF-B1B0-2D80603B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3CA046E-485E-4557-80DE-F0315A60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CDB0-3C87-4F4C-B8D8-D71720E27E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6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5E34E-5CD1-4657-BFBE-0B9717D99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88129DD-F09C-432B-B024-519645DF0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86B0017-2DF6-4243-A732-8DA26F58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02F0-4709-45CB-AC72-249E5BC16516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665E247-4654-4121-BA58-D2789AF8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6F6CB25-75DA-4FD6-BA2C-9F47C387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CDB0-3C87-4F4C-B8D8-D71720E27E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2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4DD879-1A1E-4FF4-B688-FB576D2C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71EA542-7079-4D40-A498-53C11AD67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4E444F8-EF2F-4A4E-84FA-54693099C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CF7113A-0E98-445F-91A4-4C3939BE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02F0-4709-45CB-AC72-249E5BC16516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ED8FAE8-50B9-4866-952D-D06C2ED3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0553ACA-411F-4237-A878-CBBA84BF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CDB0-3C87-4F4C-B8D8-D71720E27E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5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C69AB-EB2E-4168-BB4E-0BE98DC5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4235802-09B8-4BBA-A4EF-FA12EB580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1E2EA4D-6281-4413-8D17-7639FE844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0B8E7588-1CD3-4C07-BCED-314E724B1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04283E66-F7E9-47BA-AF37-8455CEB3C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3F7C00D-E33D-45F2-BD46-8B090E44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02F0-4709-45CB-AC72-249E5BC16516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6C7B68E-33B6-4514-8515-DE242901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44A15D3-97DA-452E-87F9-1FC14777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CDB0-3C87-4F4C-B8D8-D71720E27E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2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C6A21-CE8A-43D2-8164-84A6638C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EC2373F-9070-4A64-8D3A-3FDCA6166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02F0-4709-45CB-AC72-249E5BC16516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9BABA76-3374-4223-AC3F-3AC7F119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E7637E7-55FE-4BF4-A38A-A44DC7D6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CDB0-3C87-4F4C-B8D8-D71720E27E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5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FE40159-22A1-4C79-90FB-A87CD929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02F0-4709-45CB-AC72-249E5BC16516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64315AB3-722C-41B5-987D-BD7CF418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A563583-F44D-408B-80BE-6EB12822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CDB0-3C87-4F4C-B8D8-D71720E27E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7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907CE-31A5-43B3-A49F-DBBF3B3A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64AF14A-36B9-4C6F-A0A8-3E6BD188A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9184BA0-66D1-4092-B850-F217DA09C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A19EAA0-C1AB-4253-AF59-3D4045039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02F0-4709-45CB-AC72-249E5BC16516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C0D528E-63B6-4180-8A1B-DB26EE74D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30F5CA0-DFA1-4B3C-8DA8-23AB9297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CDB0-3C87-4F4C-B8D8-D71720E27E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5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73FEA8-0431-4732-91B7-C911AE137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2F23C8AA-17BA-436F-AEE3-EE52B205F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C2A2768-ECA3-47F4-B388-8467BE2A6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3A8F329-193F-49E0-A2EA-9D2F34E9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02F0-4709-45CB-AC72-249E5BC16516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ECCFB2C-D5F5-4FB4-A096-FF36F668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827B4DE-158D-45AE-9B41-595FC978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CDB0-3C87-4F4C-B8D8-D71720E27E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1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85E0558-091C-4F1D-9CDF-257B62CE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5B73C3F-3079-4ADD-A663-862E034F2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0DC52F9-AB87-4DAB-90E9-170DD6A13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102F0-4709-45CB-AC72-249E5BC16516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0689F04-6134-4217-81DD-7D9C5B9CB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EDA9A84-DD25-4E4D-9C90-F5D6D44A0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8CDB0-3C87-4F4C-B8D8-D71720E27E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1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DA1472F4-6D15-402F-8C9F-D62F6F2EF493}"/>
              </a:ext>
            </a:extLst>
          </p:cNvPr>
          <p:cNvSpPr txBox="1">
            <a:spLocks/>
          </p:cNvSpPr>
          <p:nvPr/>
        </p:nvSpPr>
        <p:spPr>
          <a:xfrm>
            <a:off x="1524000" y="227013"/>
            <a:ext cx="9144000" cy="601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Blackbox Variational Inference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2BB6E791-38C4-4213-953A-47596CCD9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241" b="-3851"/>
          <a:stretch/>
        </p:blipFill>
        <p:spPr>
          <a:xfrm>
            <a:off x="698235" y="1444351"/>
            <a:ext cx="4857565" cy="291744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247B5F57-804C-4326-9874-E6D44858F3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9"/>
          <a:stretch/>
        </p:blipFill>
        <p:spPr>
          <a:xfrm>
            <a:off x="1915653" y="1988961"/>
            <a:ext cx="2115252" cy="552527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5C846564-E5EE-4966-B86B-BAF1A82F0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93" y="2962210"/>
            <a:ext cx="5934507" cy="894741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153C683A-0318-44CD-91FF-05A9899BF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224" y="3941496"/>
            <a:ext cx="4191585" cy="733527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B69BCF18-698E-45C1-9141-B974E76B10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224" y="4759568"/>
            <a:ext cx="4629796" cy="1019317"/>
          </a:xfrm>
          <a:prstGeom prst="rect">
            <a:avLst/>
          </a:prstGeom>
        </p:spPr>
      </p:pic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1545D6D3-D8D0-416C-B57C-12C111F2C322}"/>
              </a:ext>
            </a:extLst>
          </p:cNvPr>
          <p:cNvCxnSpPr/>
          <p:nvPr/>
        </p:nvCxnSpPr>
        <p:spPr>
          <a:xfrm>
            <a:off x="6477000" y="1076325"/>
            <a:ext cx="0" cy="5534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Billede 21">
            <a:extLst>
              <a:ext uri="{FF2B5EF4-FFF2-40B4-BE49-F238E27FC236}">
                <a16:creationId xmlns:a16="http://schemas.microsoft.com/office/drawing/2014/main" id="{90445FCE-7ABA-41F9-B58A-0DB1B447E2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3940" y="1444351"/>
            <a:ext cx="4346540" cy="597937"/>
          </a:xfrm>
          <a:prstGeom prst="rect">
            <a:avLst/>
          </a:prstGeom>
        </p:spPr>
      </p:pic>
      <p:sp>
        <p:nvSpPr>
          <p:cNvPr id="23" name="Tekstfelt 22">
            <a:extLst>
              <a:ext uri="{FF2B5EF4-FFF2-40B4-BE49-F238E27FC236}">
                <a16:creationId xmlns:a16="http://schemas.microsoft.com/office/drawing/2014/main" id="{B30C62EB-0179-427A-966F-7CE0DCE264BF}"/>
              </a:ext>
            </a:extLst>
          </p:cNvPr>
          <p:cNvSpPr txBox="1"/>
          <p:nvPr/>
        </p:nvSpPr>
        <p:spPr>
          <a:xfrm>
            <a:off x="6663223" y="1076325"/>
            <a:ext cx="475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form</a:t>
            </a:r>
          </a:p>
        </p:txBody>
      </p:sp>
      <p:pic>
        <p:nvPicPr>
          <p:cNvPr id="25" name="Billede 24">
            <a:extLst>
              <a:ext uri="{FF2B5EF4-FFF2-40B4-BE49-F238E27FC236}">
                <a16:creationId xmlns:a16="http://schemas.microsoft.com/office/drawing/2014/main" id="{1511A776-7516-4C4A-B623-22203F0268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5601" y="2832231"/>
            <a:ext cx="5471791" cy="388376"/>
          </a:xfrm>
          <a:prstGeom prst="rect">
            <a:avLst/>
          </a:prstGeom>
        </p:spPr>
      </p:pic>
      <p:sp>
        <p:nvSpPr>
          <p:cNvPr id="26" name="Tekstfelt 25">
            <a:extLst>
              <a:ext uri="{FF2B5EF4-FFF2-40B4-BE49-F238E27FC236}">
                <a16:creationId xmlns:a16="http://schemas.microsoft.com/office/drawing/2014/main" id="{E0541B67-B243-457D-B212-6C7C0AC2C2C3}"/>
              </a:ext>
            </a:extLst>
          </p:cNvPr>
          <p:cNvSpPr txBox="1"/>
          <p:nvPr/>
        </p:nvSpPr>
        <p:spPr>
          <a:xfrm>
            <a:off x="6663223" y="2462899"/>
            <a:ext cx="45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solve:</a:t>
            </a:r>
          </a:p>
        </p:txBody>
      </p:sp>
      <p:pic>
        <p:nvPicPr>
          <p:cNvPr id="28" name="Billede 27">
            <a:extLst>
              <a:ext uri="{FF2B5EF4-FFF2-40B4-BE49-F238E27FC236}">
                <a16:creationId xmlns:a16="http://schemas.microsoft.com/office/drawing/2014/main" id="{8961A7B6-3E87-41C6-A2F1-F0AE683A14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1835" y="3452952"/>
            <a:ext cx="4639322" cy="409632"/>
          </a:xfrm>
          <a:prstGeom prst="rect">
            <a:avLst/>
          </a:prstGeom>
        </p:spPr>
      </p:pic>
      <p:sp>
        <p:nvSpPr>
          <p:cNvPr id="32" name="Tekstfelt 31">
            <a:extLst>
              <a:ext uri="{FF2B5EF4-FFF2-40B4-BE49-F238E27FC236}">
                <a16:creationId xmlns:a16="http://schemas.microsoft.com/office/drawing/2014/main" id="{E7D9507E-513E-4A9C-99DB-900ABCB7BB36}"/>
              </a:ext>
            </a:extLst>
          </p:cNvPr>
          <p:cNvSpPr txBox="1"/>
          <p:nvPr/>
        </p:nvSpPr>
        <p:spPr>
          <a:xfrm>
            <a:off x="6761725" y="4266906"/>
            <a:ext cx="50509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assume q is analytical available so we will investigate two methods for getting the gradients of p: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score function estimator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Pathwise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gradient estimator</a:t>
            </a:r>
          </a:p>
        </p:txBody>
      </p:sp>
      <p:pic>
        <p:nvPicPr>
          <p:cNvPr id="33" name="Billede 32">
            <a:extLst>
              <a:ext uri="{FF2B5EF4-FFF2-40B4-BE49-F238E27FC236}">
                <a16:creationId xmlns:a16="http://schemas.microsoft.com/office/drawing/2014/main" id="{40300B57-0385-4796-A8E2-B4F006D733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31192" y="5861174"/>
            <a:ext cx="2791215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DA1472F4-6D15-402F-8C9F-D62F6F2EF493}"/>
              </a:ext>
            </a:extLst>
          </p:cNvPr>
          <p:cNvSpPr txBox="1">
            <a:spLocks/>
          </p:cNvSpPr>
          <p:nvPr/>
        </p:nvSpPr>
        <p:spPr>
          <a:xfrm>
            <a:off x="1524000" y="227013"/>
            <a:ext cx="9144000" cy="601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Sampling</a:t>
            </a:r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1545D6D3-D8D0-416C-B57C-12C111F2C322}"/>
              </a:ext>
            </a:extLst>
          </p:cNvPr>
          <p:cNvCxnSpPr>
            <a:cxnSpLocks/>
          </p:cNvCxnSpPr>
          <p:nvPr/>
        </p:nvCxnSpPr>
        <p:spPr>
          <a:xfrm>
            <a:off x="6096000" y="1085034"/>
            <a:ext cx="0" cy="2826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Billede 6">
            <a:extLst>
              <a:ext uri="{FF2B5EF4-FFF2-40B4-BE49-F238E27FC236}">
                <a16:creationId xmlns:a16="http://schemas.microsoft.com/office/drawing/2014/main" id="{22F16933-ABD8-4B77-9F56-C704929B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1664779"/>
            <a:ext cx="4839062" cy="730059"/>
          </a:xfrm>
          <a:prstGeom prst="rect">
            <a:avLst/>
          </a:prstGeom>
        </p:spPr>
      </p:pic>
      <p:pic>
        <p:nvPicPr>
          <p:cNvPr id="15" name="Billede 14">
            <a:extLst>
              <a:ext uri="{FF2B5EF4-FFF2-40B4-BE49-F238E27FC236}">
                <a16:creationId xmlns:a16="http://schemas.microsoft.com/office/drawing/2014/main" id="{793B9208-78B2-4F11-BE0A-08462AFC4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482" y="2394838"/>
            <a:ext cx="3721816" cy="1034162"/>
          </a:xfrm>
          <a:prstGeom prst="rect">
            <a:avLst/>
          </a:prstGeom>
        </p:spPr>
      </p:pic>
      <p:sp>
        <p:nvSpPr>
          <p:cNvPr id="19" name="Tekstfelt 18">
            <a:extLst>
              <a:ext uri="{FF2B5EF4-FFF2-40B4-BE49-F238E27FC236}">
                <a16:creationId xmlns:a16="http://schemas.microsoft.com/office/drawing/2014/main" id="{4787CC23-5D7F-4BAD-B801-2E61298D453B}"/>
              </a:ext>
            </a:extLst>
          </p:cNvPr>
          <p:cNvSpPr txBox="1"/>
          <p:nvPr/>
        </p:nvSpPr>
        <p:spPr>
          <a:xfrm>
            <a:off x="400594" y="1175657"/>
            <a:ext cx="544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function estimator</a:t>
            </a: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22DDA8AE-BDD7-447C-8768-D43563AAD72E}"/>
              </a:ext>
            </a:extLst>
          </p:cNvPr>
          <p:cNvSpPr txBox="1"/>
          <p:nvPr/>
        </p:nvSpPr>
        <p:spPr>
          <a:xfrm>
            <a:off x="6348552" y="1175657"/>
            <a:ext cx="544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pathwise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estimator</a:t>
            </a:r>
          </a:p>
        </p:txBody>
      </p:sp>
      <p:pic>
        <p:nvPicPr>
          <p:cNvPr id="21" name="Billede 20">
            <a:extLst>
              <a:ext uri="{FF2B5EF4-FFF2-40B4-BE49-F238E27FC236}">
                <a16:creationId xmlns:a16="http://schemas.microsoft.com/office/drawing/2014/main" id="{3894966C-1608-4437-9571-93B085860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917" y="1891971"/>
            <a:ext cx="4683123" cy="1886859"/>
          </a:xfrm>
          <a:prstGeom prst="rect">
            <a:avLst/>
          </a:prstGeom>
        </p:spPr>
      </p:pic>
      <p:pic>
        <p:nvPicPr>
          <p:cNvPr id="30" name="Billede 29">
            <a:extLst>
              <a:ext uri="{FF2B5EF4-FFF2-40B4-BE49-F238E27FC236}">
                <a16:creationId xmlns:a16="http://schemas.microsoft.com/office/drawing/2014/main" id="{9376CF6E-A18A-4A24-B131-5FD9FA95E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3887" y="3434516"/>
            <a:ext cx="239902" cy="255896"/>
          </a:xfrm>
          <a:prstGeom prst="rect">
            <a:avLst/>
          </a:prstGeom>
        </p:spPr>
      </p:pic>
      <p:pic>
        <p:nvPicPr>
          <p:cNvPr id="33" name="Billede 32">
            <a:extLst>
              <a:ext uri="{FF2B5EF4-FFF2-40B4-BE49-F238E27FC236}">
                <a16:creationId xmlns:a16="http://schemas.microsoft.com/office/drawing/2014/main" id="{85BAE411-02D0-4118-ACB0-343CD3ED1A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9917" y="1544989"/>
            <a:ext cx="4410691" cy="276264"/>
          </a:xfrm>
          <a:prstGeom prst="rect">
            <a:avLst/>
          </a:prstGeom>
        </p:spPr>
      </p:pic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15F90CDA-04AF-4B6A-AC83-EBABA97C8FDE}"/>
              </a:ext>
            </a:extLst>
          </p:cNvPr>
          <p:cNvCxnSpPr/>
          <p:nvPr/>
        </p:nvCxnSpPr>
        <p:spPr>
          <a:xfrm flipH="1">
            <a:off x="-76200" y="3911205"/>
            <a:ext cx="1226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Billede 40">
            <a:extLst>
              <a:ext uri="{FF2B5EF4-FFF2-40B4-BE49-F238E27FC236}">
                <a16:creationId xmlns:a16="http://schemas.microsoft.com/office/drawing/2014/main" id="{222A5327-4E08-469D-9B4E-954178AC0A5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2161"/>
          <a:stretch/>
        </p:blipFill>
        <p:spPr>
          <a:xfrm>
            <a:off x="3984964" y="5127314"/>
            <a:ext cx="2458560" cy="1752547"/>
          </a:xfrm>
          <a:prstGeom prst="rect">
            <a:avLst/>
          </a:prstGeom>
        </p:spPr>
      </p:pic>
      <p:pic>
        <p:nvPicPr>
          <p:cNvPr id="43" name="Billede 42">
            <a:extLst>
              <a:ext uri="{FF2B5EF4-FFF2-40B4-BE49-F238E27FC236}">
                <a16:creationId xmlns:a16="http://schemas.microsoft.com/office/drawing/2014/main" id="{3D23AE8B-7934-41C7-A61E-8FD0916F80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7515" y="5105452"/>
            <a:ext cx="2418806" cy="1752548"/>
          </a:xfrm>
          <a:prstGeom prst="rect">
            <a:avLst/>
          </a:prstGeom>
        </p:spPr>
      </p:pic>
      <p:pic>
        <p:nvPicPr>
          <p:cNvPr id="38" name="Billede 37">
            <a:extLst>
              <a:ext uri="{FF2B5EF4-FFF2-40B4-BE49-F238E27FC236}">
                <a16:creationId xmlns:a16="http://schemas.microsoft.com/office/drawing/2014/main" id="{95076322-B751-4B93-873C-69B8649166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887" y="3990266"/>
            <a:ext cx="4683123" cy="2816118"/>
          </a:xfrm>
          <a:prstGeom prst="rect">
            <a:avLst/>
          </a:prstGeom>
        </p:spPr>
      </p:pic>
      <p:pic>
        <p:nvPicPr>
          <p:cNvPr id="45" name="Billede 44">
            <a:extLst>
              <a:ext uri="{FF2B5EF4-FFF2-40B4-BE49-F238E27FC236}">
                <a16:creationId xmlns:a16="http://schemas.microsoft.com/office/drawing/2014/main" id="{10DE47FE-E422-44C2-BB7D-C1B4142EBA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29193" y="4007685"/>
            <a:ext cx="4114256" cy="971708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FA75EDAA-FF9C-41F4-8BCD-3661FD29731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91199" y="3396393"/>
            <a:ext cx="821552" cy="203889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A2476566-9298-4A22-A48C-6AAC1996A72D}"/>
              </a:ext>
            </a:extLst>
          </p:cNvPr>
          <p:cNvSpPr txBox="1"/>
          <p:nvPr/>
        </p:nvSpPr>
        <p:spPr>
          <a:xfrm>
            <a:off x="10667999" y="3380121"/>
            <a:ext cx="423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</a:p>
        </p:txBody>
      </p:sp>
    </p:spTree>
    <p:extLst>
      <p:ext uri="{BB962C8B-B14F-4D97-AF65-F5344CB8AC3E}">
        <p14:creationId xmlns:p14="http://schemas.microsoft.com/office/powerpoint/2010/main" val="278997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D0EBBEEA-6E5B-41BC-AFB7-58518C85EDB9}"/>
              </a:ext>
            </a:extLst>
          </p:cNvPr>
          <p:cNvSpPr txBox="1">
            <a:spLocks/>
          </p:cNvSpPr>
          <p:nvPr/>
        </p:nvSpPr>
        <p:spPr>
          <a:xfrm>
            <a:off x="1524000" y="227013"/>
            <a:ext cx="9144000" cy="601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Optimization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6EB02657-9220-40C9-85EB-109D4DC7F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111" y="977085"/>
            <a:ext cx="5401064" cy="5465804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A55D3A25-90B7-47AA-BEE7-EC7D51E38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990" y="3714750"/>
            <a:ext cx="3470141" cy="3048000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94180BF2-94E1-4189-BE53-3555B70C9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989" y="679926"/>
            <a:ext cx="3470141" cy="30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79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52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Office-tema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Anton Ruby Larsen</dc:creator>
  <cp:lastModifiedBy>Anton Ruby Larsen</cp:lastModifiedBy>
  <cp:revision>7</cp:revision>
  <dcterms:created xsi:type="dcterms:W3CDTF">2021-05-15T15:44:53Z</dcterms:created>
  <dcterms:modified xsi:type="dcterms:W3CDTF">2021-05-18T14:40:47Z</dcterms:modified>
</cp:coreProperties>
</file>