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83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8E-0A4A-4C53-87AA-9A311434A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D3FCFC0-2473-4589-A963-700FBDF9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A0391A-FCA5-4E2C-BFF0-49F96EB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5686AE-7DDF-44AF-A4E5-AC106EF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78AA68-2F90-49FD-AA9B-6CF4445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DA94-F867-4B9C-84C0-2E89B0A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AB91CB-1A86-497D-92B5-8D79A002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24D062-9894-4C0A-BE01-A3BF2EF2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5131D1-E3C8-40C1-927C-1AAD6385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E3F26-5A2D-42AF-87FF-3CE85C5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A8722C5-7333-4D47-950C-87A3889DC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694984-AECF-4D70-9944-CC2252E0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49AFF0-0EAA-4F97-9368-BDADEFB0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C8190E-FCDB-43F2-93C4-9329A627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9E68AE-85CC-44ED-A5E8-34CC06E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CEC5E-5D73-4809-8C92-C6683E91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57C342-5991-45A2-AD49-39C7E32D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2BCDAF-02F6-481F-B1EF-ED00E39F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1B7526-75E7-4FDF-97D8-DD1F0410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429276-408E-48BD-9779-379425B6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EE0DE-4C83-4DF3-A9E2-83CEA799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CDFCED-EADB-48C0-8FAF-69091221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65AF2D-EFCD-452C-A5CB-2734BA61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2C54CC-ADF7-4685-86AF-3549BB98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853C2A-FB26-4328-8D0A-E1EB8F3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E973-DE9C-4489-BC0A-9E5E5C9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5730C7-6442-4CE9-8771-CA42F97B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56A27B6-A036-4F32-8B8C-C2EFAAD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3C7C1CD-D52F-46FC-981E-EBDB5330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C19F7B-5859-401A-879E-CA0217AC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1A49163-C3EB-4F0E-9070-310FD7F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107C-42A3-4A2A-A6BA-6EBDB87C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E929BD-1B03-4EAE-A590-9EB7FCCE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ED7B62-F9EA-4766-8061-571F3E4E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FA79849-DF11-4F5A-B799-DDF842AC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4AEA4B9-9802-47C1-BB0E-F34E6EFF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FA02316-DA2B-4D76-871F-8654F1D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7BF3C32-7D5A-47D3-B986-F6406BE0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3B8BAE0-8B0A-4443-B9D1-151B24E2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6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E9934-6F8A-437D-8DCD-6CFC7E6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C50AFC-069E-4C25-BA73-267A499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9EC8D59-21D3-4187-987F-263CA2BA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AE1F510-263C-493E-A979-29567624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9CAD8E-FF22-4B38-BAFA-E1CC00F0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292879C-CEAB-4D8F-B539-97FC781F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C7257BA-6593-4073-B5F9-44997A6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5EE5B-7C7F-4AEE-94F5-B8A4F3BE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B3B069-75BE-4542-8771-38F3402B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FC521E-AD0D-41CC-9454-E217398D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DB9FC2-20BD-427B-A6C9-C3D5FEC3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EF193B-21D9-4625-9E55-2E08CB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00B086-19C3-4BE4-93B6-B15D04D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FB6C6-03BB-4B5C-84BC-77483715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76CB0B6-E54C-4B71-943B-6274A082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3627E6-91E2-4195-B8CF-3F8810A4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9D1C29-7124-4FB5-8A77-885FDE75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1C345D-35A8-4BB9-971F-DEF0AC8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BDFABDB-0AC6-43E5-A106-8C82B241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12EBFB3-E0A3-4C28-B0FF-11175CFC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58499D-C8D5-49BF-9911-CE84FC90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8F6AE3-6989-4177-9EC7-10F9DBAA6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D053-FD19-44AF-9F06-BC491F08D6DF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07D448-B39C-4EEF-94B0-8F19199F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672431-8D48-45B9-9D43-FD1928CE3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BF9D-1605-408C-B346-24389B2C18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65F3D5-0C77-4113-B0AE-7F5C5485DBE0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Erdös-Rényi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CFB4383E-0DF3-46F1-A0AB-F64CCD57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4" y="1490811"/>
            <a:ext cx="2260003" cy="316269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190F4B24-8E1B-49E1-9299-6DE212D9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7" y="1948076"/>
            <a:ext cx="1363908" cy="25696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26F0B206-045F-480D-934B-8C8615B7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34" y="2319602"/>
            <a:ext cx="1884434" cy="2833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EFE508EC-10CB-4C91-861F-5B34DF18CFDB}"/>
                  </a:ext>
                </a:extLst>
              </p:cNvPr>
              <p:cNvSpPr txBox="1"/>
              <p:nvPr/>
            </p:nvSpPr>
            <p:spPr>
              <a:xfrm>
                <a:off x="804634" y="2655083"/>
                <a:ext cx="3712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𝑚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1400" dirty="0"/>
                  <a:t> denote the number of edges and non-edges</a:t>
                </a:r>
              </a:p>
            </p:txBody>
          </p:sp>
        </mc:Choice>
        <mc:Fallback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EFE508EC-10CB-4C91-861F-5B34DF18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4" y="2655083"/>
                <a:ext cx="3712502" cy="523220"/>
              </a:xfrm>
              <a:prstGeom prst="rect">
                <a:avLst/>
              </a:prstGeom>
              <a:blipFill>
                <a:blip r:embed="rId5"/>
                <a:stretch>
                  <a:fillRect l="-493" t="-352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Billede 21">
            <a:extLst>
              <a:ext uri="{FF2B5EF4-FFF2-40B4-BE49-F238E27FC236}">
                <a16:creationId xmlns:a16="http://schemas.microsoft.com/office/drawing/2014/main" id="{D77B33A6-BB15-4383-9E54-8AE40CFED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453" y="1529398"/>
            <a:ext cx="3345740" cy="2147056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B15E09FF-88D0-4926-AD24-1EE6ADBBA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91" y="1529398"/>
            <a:ext cx="3411277" cy="2147056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C0A5678F-D07B-4FD7-9F82-CC6A7FDA8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07" y="3941307"/>
            <a:ext cx="5135879" cy="2474999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E5DCB290-FB0E-4C8C-AF79-47EBEF44C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4686" y="3676454"/>
            <a:ext cx="6858507" cy="23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4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9A7DAE-0447-468D-BFE7-3211420E3C9B}"/>
              </a:ext>
            </a:extLst>
          </p:cNvPr>
          <p:cNvSpPr txBox="1">
            <a:spLocks/>
          </p:cNvSpPr>
          <p:nvPr/>
        </p:nvSpPr>
        <p:spPr>
          <a:xfrm>
            <a:off x="1524000" y="224569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stochastic block model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CF7A3BF-6A8C-458B-8EE1-3601BD004702}"/>
              </a:ext>
            </a:extLst>
          </p:cNvPr>
          <p:cNvSpPr txBox="1"/>
          <p:nvPr/>
        </p:nvSpPr>
        <p:spPr>
          <a:xfrm>
            <a:off x="504444" y="1401622"/>
            <a:ext cx="41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not addressed - We introduce the stochastic block model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B1CF6BC-82EC-409B-A609-11D33B86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08" y="4109084"/>
            <a:ext cx="2395952" cy="249578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ED05351-F44D-4608-BE64-E24AB758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6" y="2273909"/>
            <a:ext cx="4972744" cy="128605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21A0C83A-63D3-4AF4-ABB4-94AABCAB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70" y="1270123"/>
            <a:ext cx="479174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9A7DAE-0447-468D-BFE7-3211420E3C9B}"/>
              </a:ext>
            </a:extLst>
          </p:cNvPr>
          <p:cNvSpPr txBox="1">
            <a:spLocks/>
          </p:cNvSpPr>
          <p:nvPr/>
        </p:nvSpPr>
        <p:spPr>
          <a:xfrm>
            <a:off x="1524000" y="224569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infinite relational model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CF7A3BF-6A8C-458B-8EE1-3601BD004702}"/>
              </a:ext>
            </a:extLst>
          </p:cNvPr>
          <p:cNvSpPr txBox="1"/>
          <p:nvPr/>
        </p:nvSpPr>
        <p:spPr>
          <a:xfrm>
            <a:off x="504444" y="1401622"/>
            <a:ext cx="41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assign clusters? Automate it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E024F6FE-14D7-4E24-A45F-ECA064D1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33" y="2075047"/>
            <a:ext cx="2124371" cy="100026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8D679CB-A4D9-4901-9DA6-D258274D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4" y="3209771"/>
            <a:ext cx="4791744" cy="737192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E90FCC94-4EC5-465A-9E27-8A401C7C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9626"/>
            <a:ext cx="6052112" cy="218736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729F42CF-3B5A-45A4-BF2F-0BA18039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31" y="3782971"/>
            <a:ext cx="5670319" cy="2187363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CC5C851B-566D-4E87-9B24-E5C40BE5C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130" y="4221826"/>
            <a:ext cx="3578729" cy="2469103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5069B965-BE56-4468-A7E8-3E9219A6E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54" y="4599175"/>
            <a:ext cx="2145357" cy="10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6</cp:revision>
  <dcterms:created xsi:type="dcterms:W3CDTF">2021-05-15T18:56:51Z</dcterms:created>
  <dcterms:modified xsi:type="dcterms:W3CDTF">2021-05-15T20:05:16Z</dcterms:modified>
</cp:coreProperties>
</file>