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Ruby" userId="0437879b-7f11-4ed3-a9a2-ac7e51bb8ff3" providerId="ADAL" clId="{88188C9B-C508-482D-AE47-8E15F2D65E70}"/>
    <pc:docChg chg="undo custSel modSld">
      <pc:chgData name="Anton Ruby" userId="0437879b-7f11-4ed3-a9a2-ac7e51bb8ff3" providerId="ADAL" clId="{88188C9B-C508-482D-AE47-8E15F2D65E70}" dt="2021-05-16T09:32:14.478" v="1" actId="26606"/>
      <pc:docMkLst>
        <pc:docMk/>
      </pc:docMkLst>
      <pc:sldChg chg="addSp delSp modSp mod setBg">
        <pc:chgData name="Anton Ruby" userId="0437879b-7f11-4ed3-a9a2-ac7e51bb8ff3" providerId="ADAL" clId="{88188C9B-C508-482D-AE47-8E15F2D65E70}" dt="2021-05-16T09:32:14.478" v="1" actId="26606"/>
        <pc:sldMkLst>
          <pc:docMk/>
          <pc:sldMk cId="3642748411" sldId="258"/>
        </pc:sldMkLst>
        <pc:spChg chg="mod ord">
          <ac:chgData name="Anton Ruby" userId="0437879b-7f11-4ed3-a9a2-ac7e51bb8ff3" providerId="ADAL" clId="{88188C9B-C508-482D-AE47-8E15F2D65E70}" dt="2021-05-16T09:32:14.478" v="1" actId="26606"/>
          <ac:spMkLst>
            <pc:docMk/>
            <pc:sldMk cId="3642748411" sldId="258"/>
            <ac:spMk id="11" creationId="{B2C7B41A-67BD-462F-BD4C-9B65BD1AE42C}"/>
          </ac:spMkLst>
        </pc:spChg>
        <pc:spChg chg="add del">
          <ac:chgData name="Anton Ruby" userId="0437879b-7f11-4ed3-a9a2-ac7e51bb8ff3" providerId="ADAL" clId="{88188C9B-C508-482D-AE47-8E15F2D65E70}" dt="2021-05-16T09:32:14.478" v="1" actId="26606"/>
          <ac:spMkLst>
            <pc:docMk/>
            <pc:sldMk cId="3642748411" sldId="258"/>
            <ac:spMk id="16" creationId="{9CB95732-565A-4D2C-A3AB-CC460C0D3826}"/>
          </ac:spMkLst>
        </pc:spChg>
        <pc:spChg chg="add del">
          <ac:chgData name="Anton Ruby" userId="0437879b-7f11-4ed3-a9a2-ac7e51bb8ff3" providerId="ADAL" clId="{88188C9B-C508-482D-AE47-8E15F2D65E70}" dt="2021-05-16T09:32:14.478" v="1" actId="26606"/>
          <ac:spMkLst>
            <pc:docMk/>
            <pc:sldMk cId="3642748411" sldId="258"/>
            <ac:spMk id="18" creationId="{77F1AF47-AE98-4034-BD91-1976FA4D9C4C}"/>
          </ac:spMkLst>
        </pc:spChg>
        <pc:spChg chg="add del">
          <ac:chgData name="Anton Ruby" userId="0437879b-7f11-4ed3-a9a2-ac7e51bb8ff3" providerId="ADAL" clId="{88188C9B-C508-482D-AE47-8E15F2D65E70}" dt="2021-05-16T09:32:14.478" v="1" actId="26606"/>
          <ac:spMkLst>
            <pc:docMk/>
            <pc:sldMk cId="3642748411" sldId="258"/>
            <ac:spMk id="20" creationId="{8EC0EE2B-2029-48DD-893D-F528E651B07D}"/>
          </ac:spMkLst>
        </pc:spChg>
        <pc:spChg chg="add del">
          <ac:chgData name="Anton Ruby" userId="0437879b-7f11-4ed3-a9a2-ac7e51bb8ff3" providerId="ADAL" clId="{88188C9B-C508-482D-AE47-8E15F2D65E70}" dt="2021-05-16T09:32:14.478" v="1" actId="26606"/>
          <ac:spMkLst>
            <pc:docMk/>
            <pc:sldMk cId="3642748411" sldId="258"/>
            <ac:spMk id="22" creationId="{45AE1D08-1ED1-4F59-B42F-4D8EA33DC8C6}"/>
          </ac:spMkLst>
        </pc:spChg>
        <pc:spChg chg="add del">
          <ac:chgData name="Anton Ruby" userId="0437879b-7f11-4ed3-a9a2-ac7e51bb8ff3" providerId="ADAL" clId="{88188C9B-C508-482D-AE47-8E15F2D65E70}" dt="2021-05-16T09:32:14.478" v="1" actId="26606"/>
          <ac:spMkLst>
            <pc:docMk/>
            <pc:sldMk cId="3642748411" sldId="258"/>
            <ac:spMk id="24" creationId="{9A79B912-88EA-4640-BDEB-51B3B11A026A}"/>
          </ac:spMkLst>
        </pc:spChg>
        <pc:picChg chg="mod ord">
          <ac:chgData name="Anton Ruby" userId="0437879b-7f11-4ed3-a9a2-ac7e51bb8ff3" providerId="ADAL" clId="{88188C9B-C508-482D-AE47-8E15F2D65E70}" dt="2021-05-16T09:32:14.478" v="1" actId="26606"/>
          <ac:picMkLst>
            <pc:docMk/>
            <pc:sldMk cId="3642748411" sldId="258"/>
            <ac:picMk id="5" creationId="{5EA51945-05B1-417F-AE25-08CB28F54DAF}"/>
          </ac:picMkLst>
        </pc:picChg>
        <pc:picChg chg="mod">
          <ac:chgData name="Anton Ruby" userId="0437879b-7f11-4ed3-a9a2-ac7e51bb8ff3" providerId="ADAL" clId="{88188C9B-C508-482D-AE47-8E15F2D65E70}" dt="2021-05-16T09:32:14.478" v="1" actId="26606"/>
          <ac:picMkLst>
            <pc:docMk/>
            <pc:sldMk cId="3642748411" sldId="258"/>
            <ac:picMk id="7" creationId="{BC3067B3-2AB3-4DB9-BA70-63D9FE7B3697}"/>
          </ac:picMkLst>
        </pc:picChg>
        <pc:picChg chg="mod">
          <ac:chgData name="Anton Ruby" userId="0437879b-7f11-4ed3-a9a2-ac7e51bb8ff3" providerId="ADAL" clId="{88188C9B-C508-482D-AE47-8E15F2D65E70}" dt="2021-05-16T09:32:14.478" v="1" actId="26606"/>
          <ac:picMkLst>
            <pc:docMk/>
            <pc:sldMk cId="3642748411" sldId="258"/>
            <ac:picMk id="9" creationId="{999EDEE4-14AE-40DD-B891-C74059B9AE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D4728-10D2-41D5-84FE-A8C7F9882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3197243-88CD-4F3D-96DB-5D28838C2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C47BF11-F0CC-47A6-91F1-BC93F9D71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CE33-FACA-4DBD-B69A-679584466936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34ABECD-F34D-45E3-AE25-0225EAE1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FC6BC59-C014-451C-8E69-C2B04FC0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48CA-87FD-4A39-9D72-9A9FCD3910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04384-5044-479F-8941-4417B599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FE13507-C423-4FE9-BB16-0AA7DFEA0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80C2913-BAD5-4E5C-B9AF-92E30AC9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CE33-FACA-4DBD-B69A-679584466936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6ADC7A-EA02-4327-9F68-271843F4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812100D-34CD-4D0A-9892-13F4AAF7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48CA-87FD-4A39-9D72-9A9FCD3910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7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B69CC16-D522-48CA-BDCE-C2C4B6DFB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733C0D2-6EFD-424B-BC24-958901447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3802E17-9F51-435A-942D-E24A1022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CE33-FACA-4DBD-B69A-679584466936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CAD8D83-5B99-4FA5-B00E-311D21E3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89789F9-7C23-4C9D-8602-750C38A0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48CA-87FD-4A39-9D72-9A9FCD3910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D7601-DB8E-4815-ABC4-0CF16D7B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62A1E2C-8105-45B1-A265-D69A5B617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A18A15-BB77-4307-BFB8-A53369AA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CE33-FACA-4DBD-B69A-679584466936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F40CF68-0DB8-46FB-BF0E-7F5443BF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1B858F6-A6E9-4766-9132-2BC062B3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48CA-87FD-4A39-9D72-9A9FCD3910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D2CAF0-96C2-4C26-9E31-6F037141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EED47E1-5075-47E3-8FCC-CD037B14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9C389A-789C-484F-95F2-5C66AFD7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CE33-FACA-4DBD-B69A-679584466936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940AFB-3464-47AC-8E7F-16A50988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35F8689-A77A-4366-87FF-43904100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48CA-87FD-4A39-9D72-9A9FCD3910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0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E44B5-2288-4DCB-948B-612B5858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CDE77EA-6AE4-4572-9AE3-B44D783CA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53072E0-4A25-4844-87E9-91D222F91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70E39BC-CE94-461E-A20B-9DCCFD88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CE33-FACA-4DBD-B69A-679584466936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D1312DF-7718-4F7B-8676-0FCA333B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00818FC-76AE-45F2-A302-5A3D420B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48CA-87FD-4A39-9D72-9A9FCD3910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7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836219-E8D1-45B0-9EBD-AABBF2B1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287CED0-9A73-4D77-9FD3-8C5B7474E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848E9BB-9658-4C95-B4F4-BC4FB578F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DC031ED4-B8BC-49D6-8DCD-49B8A9374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706294D-D85D-4894-BC81-7960DE591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9663F53-A703-42D8-B8B3-40170ABD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CE33-FACA-4DBD-B69A-679584466936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60E944E2-89D9-47A3-AA96-5C3F011C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D7DEFEA-D5D2-4C19-B9EF-B461E935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48CA-87FD-4A39-9D72-9A9FCD3910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5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23EA5-A726-4B7E-A4AA-D40CA15E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CED35EC-7887-42F1-826A-30635018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CE33-FACA-4DBD-B69A-679584466936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F9B9669-FA55-41E7-9544-07DB24AC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6B00FFD-E003-4FAD-84B8-4161FD16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48CA-87FD-4A39-9D72-9A9FCD3910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1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719DA3A-5373-4AD9-B749-80AF17D3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CE33-FACA-4DBD-B69A-679584466936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066BF22-C70C-425E-8110-8EF5EDDF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4A6659C-99A6-406A-BF55-0534E7D4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48CA-87FD-4A39-9D72-9A9FCD3910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1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B497F-BD38-4464-83F1-6C7138B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C96193-6477-43EE-AF95-A687E213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6D04077-33B2-4FE6-8706-52D30C828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7B17E6D-9900-44D2-9A9D-1661818D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CE33-FACA-4DBD-B69A-679584466936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F26C55C-0186-4A94-A37A-BC13FD38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33583F1-AF3B-4E32-8D1F-87F4CF3E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48CA-87FD-4A39-9D72-9A9FCD3910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0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0A8B7-AF08-49EB-B2B6-104CFE901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BB82B96-06D5-4AA5-9C40-77A5BA37A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8917D84-921C-4DB8-8030-42DD75250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6D3F5D5-6CF5-41E2-BD04-1B7CB752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CE33-FACA-4DBD-B69A-679584466936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2DCCC57-C609-46A9-8FDB-493C6872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4A2575F-22F2-4DD0-BA82-8EC8B40F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48CA-87FD-4A39-9D72-9A9FCD3910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9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F7DB7BE-54D5-4D83-9447-B934E781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7627C27-9060-4BF4-920A-EB1B863D1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8112024-1FF8-442E-B785-9BCD9CB15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0CE33-FACA-4DBD-B69A-679584466936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CC60CB7-9635-4509-B42F-A32FE4DD9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95699BB-26E1-415E-8823-7AA9BBEA9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448CA-87FD-4A39-9D72-9A9FCD3910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C377DB5F-3E16-4239-B637-DE408CB75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55" y="2350730"/>
            <a:ext cx="4048690" cy="3067478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A4582E1D-817F-4C58-87AF-4B67AE691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701" y="1416106"/>
            <a:ext cx="1705213" cy="790685"/>
          </a:xfrm>
          <a:prstGeom prst="rect">
            <a:avLst/>
          </a:prstGeom>
        </p:spPr>
      </p:pic>
      <p:sp>
        <p:nvSpPr>
          <p:cNvPr id="12" name="Tekstfelt 11">
            <a:extLst>
              <a:ext uri="{FF2B5EF4-FFF2-40B4-BE49-F238E27FC236}">
                <a16:creationId xmlns:a16="http://schemas.microsoft.com/office/drawing/2014/main" id="{0832A6B7-2C0C-44A6-8AF5-6337F34FC03B}"/>
              </a:ext>
            </a:extLst>
          </p:cNvPr>
          <p:cNvSpPr txBox="1"/>
          <p:nvPr/>
        </p:nvSpPr>
        <p:spPr>
          <a:xfrm>
            <a:off x="6670146" y="1335067"/>
            <a:ext cx="39528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Hard:</a:t>
            </a:r>
          </a:p>
          <a:p>
            <a:pPr marL="285750" indent="-285750">
              <a:buFontTx/>
              <a:buChar char="-"/>
            </a:pPr>
            <a:r>
              <a:rPr lang="en-US" dirty="0"/>
              <a:t>Highly non-linear</a:t>
            </a:r>
          </a:p>
          <a:p>
            <a:pPr marL="285750" indent="-285750">
              <a:buFontTx/>
              <a:buChar char="-"/>
            </a:pPr>
            <a:r>
              <a:rPr lang="en-US" dirty="0"/>
              <a:t>Weight symmetries </a:t>
            </a:r>
            <a:br>
              <a:rPr lang="en-US" dirty="0"/>
            </a:br>
            <a:r>
              <a:rPr lang="en-US" dirty="0"/>
              <a:t>tanh(-a) = -tanh(a)</a:t>
            </a:r>
          </a:p>
          <a:p>
            <a:pPr marL="285750" indent="-285750">
              <a:buFontTx/>
              <a:buChar char="-"/>
            </a:pPr>
            <a:r>
              <a:rPr lang="en-US" dirty="0"/>
              <a:t>Non convex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Many parameters – mean field -&gt; 2*m</a:t>
            </a:r>
          </a:p>
        </p:txBody>
      </p:sp>
      <p:pic>
        <p:nvPicPr>
          <p:cNvPr id="14" name="Billede 13">
            <a:extLst>
              <a:ext uri="{FF2B5EF4-FFF2-40B4-BE49-F238E27FC236}">
                <a16:creationId xmlns:a16="http://schemas.microsoft.com/office/drawing/2014/main" id="{758462D6-AEC4-400E-A9D8-688C12182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18" y="3122047"/>
            <a:ext cx="2210108" cy="543001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56F0E21E-92B1-45AC-8155-EABFE8CFE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371" y="4878233"/>
            <a:ext cx="7623076" cy="1761216"/>
          </a:xfrm>
          <a:prstGeom prst="rect">
            <a:avLst/>
          </a:prstGeom>
        </p:spPr>
      </p:pic>
      <p:pic>
        <p:nvPicPr>
          <p:cNvPr id="18" name="Billede 17">
            <a:extLst>
              <a:ext uri="{FF2B5EF4-FFF2-40B4-BE49-F238E27FC236}">
                <a16:creationId xmlns:a16="http://schemas.microsoft.com/office/drawing/2014/main" id="{05739DD6-777A-405D-B225-72AC6B97C6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5575" y="4420969"/>
            <a:ext cx="1771897" cy="457264"/>
          </a:xfrm>
          <a:prstGeom prst="rect">
            <a:avLst/>
          </a:pr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FA853AF6-BDB2-499C-BA46-6677EE9FBD8D}"/>
              </a:ext>
            </a:extLst>
          </p:cNvPr>
          <p:cNvSpPr txBox="1">
            <a:spLocks/>
          </p:cNvSpPr>
          <p:nvPr/>
        </p:nvSpPr>
        <p:spPr>
          <a:xfrm>
            <a:off x="1524000" y="227013"/>
            <a:ext cx="9144000" cy="601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with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41048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C25ACC53-F5CD-442D-B982-CBC83C1B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809" y="1572746"/>
            <a:ext cx="2314898" cy="381053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855CED08-B704-4CBD-AFFC-5FB49C4F0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809" y="1955886"/>
            <a:ext cx="2286319" cy="285790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442063CD-F494-481B-860A-ADADB4B22CC2}"/>
              </a:ext>
            </a:extLst>
          </p:cNvPr>
          <p:cNvSpPr txBox="1"/>
          <p:nvPr/>
        </p:nvSpPr>
        <p:spPr>
          <a:xfrm>
            <a:off x="6881412" y="1286126"/>
            <a:ext cx="197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5B9C256B-DA9E-4C11-9413-9AE6B88E8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296" y="2419858"/>
            <a:ext cx="2939659" cy="1422882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67EA30EB-04F6-4135-AB13-02B98A8DC9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473" y="1531436"/>
            <a:ext cx="4346540" cy="597937"/>
          </a:xfrm>
          <a:prstGeom prst="rect">
            <a:avLst/>
          </a:prstGeom>
        </p:spPr>
      </p:pic>
      <p:sp>
        <p:nvSpPr>
          <p:cNvPr id="12" name="Tekstfelt 11">
            <a:extLst>
              <a:ext uri="{FF2B5EF4-FFF2-40B4-BE49-F238E27FC236}">
                <a16:creationId xmlns:a16="http://schemas.microsoft.com/office/drawing/2014/main" id="{26C4C4CA-6938-4374-AEBD-B857E9DEE918}"/>
              </a:ext>
            </a:extLst>
          </p:cNvPr>
          <p:cNvSpPr txBox="1"/>
          <p:nvPr/>
        </p:nvSpPr>
        <p:spPr>
          <a:xfrm>
            <a:off x="290756" y="1163410"/>
            <a:ext cx="475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form</a:t>
            </a:r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FD611B43-6C24-436F-BAB9-6D308FD8F8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134" y="2919316"/>
            <a:ext cx="5471791" cy="388376"/>
          </a:xfrm>
          <a:prstGeom prst="rect">
            <a:avLst/>
          </a:prstGeom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E03C770C-B894-45BA-B4B4-BCC44D967CC2}"/>
              </a:ext>
            </a:extLst>
          </p:cNvPr>
          <p:cNvSpPr txBox="1"/>
          <p:nvPr/>
        </p:nvSpPr>
        <p:spPr>
          <a:xfrm>
            <a:off x="290756" y="2549984"/>
            <a:ext cx="45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solve:</a:t>
            </a:r>
          </a:p>
        </p:txBody>
      </p:sp>
      <p:pic>
        <p:nvPicPr>
          <p:cNvPr id="15" name="Billede 14">
            <a:extLst>
              <a:ext uri="{FF2B5EF4-FFF2-40B4-BE49-F238E27FC236}">
                <a16:creationId xmlns:a16="http://schemas.microsoft.com/office/drawing/2014/main" id="{0D2D02F2-BD77-4F72-9B18-80447BDB32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368" y="3540037"/>
            <a:ext cx="4639322" cy="409632"/>
          </a:xfrm>
          <a:prstGeom prst="rect">
            <a:avLst/>
          </a:prstGeom>
        </p:spPr>
      </p:pic>
      <p:sp>
        <p:nvSpPr>
          <p:cNvPr id="16" name="Tekstfelt 15">
            <a:extLst>
              <a:ext uri="{FF2B5EF4-FFF2-40B4-BE49-F238E27FC236}">
                <a16:creationId xmlns:a16="http://schemas.microsoft.com/office/drawing/2014/main" id="{81A1B003-129A-4E71-A00E-1C4BF5693FC9}"/>
              </a:ext>
            </a:extLst>
          </p:cNvPr>
          <p:cNvSpPr txBox="1"/>
          <p:nvPr/>
        </p:nvSpPr>
        <p:spPr>
          <a:xfrm>
            <a:off x="389258" y="4353991"/>
            <a:ext cx="5050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assume q is analytical available so we will investigate two methods for getting the gradients of p: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score function estimator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Pathwise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gradient estimator</a:t>
            </a:r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C9397D63-E9B6-4E38-B586-68F662ABCE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8725" y="5948259"/>
            <a:ext cx="2791215" cy="371527"/>
          </a:xfrm>
          <a:prstGeom prst="rect">
            <a:avLst/>
          </a:prstGeom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9BBE362A-AFDC-4924-9769-7669199E9C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41733" y="4123713"/>
            <a:ext cx="3244445" cy="1937883"/>
          </a:xfrm>
          <a:prstGeom prst="rect">
            <a:avLst/>
          </a:prstGeom>
        </p:spPr>
      </p:pic>
      <p:pic>
        <p:nvPicPr>
          <p:cNvPr id="21" name="Billede 20">
            <a:extLst>
              <a:ext uri="{FF2B5EF4-FFF2-40B4-BE49-F238E27FC236}">
                <a16:creationId xmlns:a16="http://schemas.microsoft.com/office/drawing/2014/main" id="{E7D3140B-7DE3-4539-905D-85E9A64DF4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40228" y="3997519"/>
            <a:ext cx="3449820" cy="2232237"/>
          </a:xfrm>
          <a:prstGeom prst="rect">
            <a:avLst/>
          </a:prstGeom>
        </p:spPr>
      </p:pic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1962652E-8D6A-45DF-958E-F3B20591FDBD}"/>
              </a:ext>
            </a:extLst>
          </p:cNvPr>
          <p:cNvCxnSpPr/>
          <p:nvPr/>
        </p:nvCxnSpPr>
        <p:spPr>
          <a:xfrm flipV="1">
            <a:off x="5388690" y="3997519"/>
            <a:ext cx="0" cy="2786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forbindelse 24">
            <a:extLst>
              <a:ext uri="{FF2B5EF4-FFF2-40B4-BE49-F238E27FC236}">
                <a16:creationId xmlns:a16="http://schemas.microsoft.com/office/drawing/2014/main" id="{A106B858-27F6-4AD4-B5CF-5D3CE564F420}"/>
              </a:ext>
            </a:extLst>
          </p:cNvPr>
          <p:cNvCxnSpPr/>
          <p:nvPr/>
        </p:nvCxnSpPr>
        <p:spPr>
          <a:xfrm flipV="1">
            <a:off x="5388690" y="3949669"/>
            <a:ext cx="0" cy="47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forbindelse 26">
            <a:extLst>
              <a:ext uri="{FF2B5EF4-FFF2-40B4-BE49-F238E27FC236}">
                <a16:creationId xmlns:a16="http://schemas.microsoft.com/office/drawing/2014/main" id="{ABB16F34-1D5E-448E-BD28-7474AF7CB437}"/>
              </a:ext>
            </a:extLst>
          </p:cNvPr>
          <p:cNvCxnSpPr/>
          <p:nvPr/>
        </p:nvCxnSpPr>
        <p:spPr>
          <a:xfrm>
            <a:off x="5388690" y="3949669"/>
            <a:ext cx="602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ge forbindelse 28">
            <a:extLst>
              <a:ext uri="{FF2B5EF4-FFF2-40B4-BE49-F238E27FC236}">
                <a16:creationId xmlns:a16="http://schemas.microsoft.com/office/drawing/2014/main" id="{6B8CA1B9-6267-4E12-8543-3D9A8791AF3C}"/>
              </a:ext>
            </a:extLst>
          </p:cNvPr>
          <p:cNvCxnSpPr/>
          <p:nvPr/>
        </p:nvCxnSpPr>
        <p:spPr>
          <a:xfrm flipV="1">
            <a:off x="5991497" y="1349829"/>
            <a:ext cx="0" cy="2599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el 1">
            <a:extLst>
              <a:ext uri="{FF2B5EF4-FFF2-40B4-BE49-F238E27FC236}">
                <a16:creationId xmlns:a16="http://schemas.microsoft.com/office/drawing/2014/main" id="{05AD51FD-E2FE-4349-B172-833FA98CC045}"/>
              </a:ext>
            </a:extLst>
          </p:cNvPr>
          <p:cNvSpPr txBox="1">
            <a:spLocks/>
          </p:cNvSpPr>
          <p:nvPr/>
        </p:nvSpPr>
        <p:spPr>
          <a:xfrm>
            <a:off x="1524000" y="227013"/>
            <a:ext cx="9144000" cy="601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do inference</a:t>
            </a:r>
          </a:p>
        </p:txBody>
      </p:sp>
    </p:spTree>
    <p:extLst>
      <p:ext uri="{BB962C8B-B14F-4D97-AF65-F5344CB8AC3E}">
        <p14:creationId xmlns:p14="http://schemas.microsoft.com/office/powerpoint/2010/main" val="76434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5EA51945-05B1-417F-AE25-08CB28F54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549321"/>
            <a:ext cx="5095875" cy="3061004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BC3067B3-2AB3-4DB9-BA70-63D9FE7B3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798" y="1987472"/>
            <a:ext cx="4710700" cy="4437616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999EDEE4-14AE-40DD-B891-C74059B9A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27" y="4586445"/>
            <a:ext cx="5026223" cy="2127952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B2C7B41A-67BD-462F-BD4C-9B65BD1AE42C}"/>
              </a:ext>
            </a:extLst>
          </p:cNvPr>
          <p:cNvSpPr txBox="1">
            <a:spLocks/>
          </p:cNvSpPr>
          <p:nvPr/>
        </p:nvSpPr>
        <p:spPr>
          <a:xfrm>
            <a:off x="1524000" y="227013"/>
            <a:ext cx="9144000" cy="601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Audio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748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Office-tema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Anton Ruby Larsen</dc:creator>
  <cp:lastModifiedBy>Anton Ruby Larsen</cp:lastModifiedBy>
  <cp:revision>3</cp:revision>
  <dcterms:created xsi:type="dcterms:W3CDTF">2021-05-16T08:54:45Z</dcterms:created>
  <dcterms:modified xsi:type="dcterms:W3CDTF">2021-05-16T09:33:05Z</dcterms:modified>
</cp:coreProperties>
</file>