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35672A-0044-438E-9F26-67C526FC49B1}" v="1" dt="2021-05-13T10:10:18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Ruby Larsen" userId="e952de5e-db6b-4bb8-be30-78bd7426f9eb" providerId="ADAL" clId="{9E35672A-0044-438E-9F26-67C526FC49B1}"/>
    <pc:docChg chg="undo custSel modSld">
      <pc:chgData name="Anton Ruby Larsen" userId="e952de5e-db6b-4bb8-be30-78bd7426f9eb" providerId="ADAL" clId="{9E35672A-0044-438E-9F26-67C526FC49B1}" dt="2021-05-13T11:22:23.092" v="111" actId="1076"/>
      <pc:docMkLst>
        <pc:docMk/>
      </pc:docMkLst>
      <pc:sldChg chg="modSp mod">
        <pc:chgData name="Anton Ruby Larsen" userId="e952de5e-db6b-4bb8-be30-78bd7426f9eb" providerId="ADAL" clId="{9E35672A-0044-438E-9F26-67C526FC49B1}" dt="2021-05-13T11:22:23.092" v="111" actId="1076"/>
        <pc:sldMkLst>
          <pc:docMk/>
          <pc:sldMk cId="2885397571" sldId="256"/>
        </pc:sldMkLst>
        <pc:spChg chg="mod">
          <ac:chgData name="Anton Ruby Larsen" userId="e952de5e-db6b-4bb8-be30-78bd7426f9eb" providerId="ADAL" clId="{9E35672A-0044-438E-9F26-67C526FC49B1}" dt="2021-05-13T11:22:23.092" v="111" actId="1076"/>
          <ac:spMkLst>
            <pc:docMk/>
            <pc:sldMk cId="2885397571" sldId="256"/>
            <ac:spMk id="22" creationId="{4F201846-285D-421C-AA47-911B7F5495CD}"/>
          </ac:spMkLst>
        </pc:spChg>
      </pc:sldChg>
      <pc:sldChg chg="addSp delSp modSp mod">
        <pc:chgData name="Anton Ruby Larsen" userId="e952de5e-db6b-4bb8-be30-78bd7426f9eb" providerId="ADAL" clId="{9E35672A-0044-438E-9F26-67C526FC49B1}" dt="2021-05-13T10:12:28.215" v="110" actId="1076"/>
        <pc:sldMkLst>
          <pc:docMk/>
          <pc:sldMk cId="3393015888" sldId="258"/>
        </pc:sldMkLst>
        <pc:spChg chg="mod">
          <ac:chgData name="Anton Ruby Larsen" userId="e952de5e-db6b-4bb8-be30-78bd7426f9eb" providerId="ADAL" clId="{9E35672A-0044-438E-9F26-67C526FC49B1}" dt="2021-05-13T10:05:55.644" v="47" actId="20577"/>
          <ac:spMkLst>
            <pc:docMk/>
            <pc:sldMk cId="3393015888" sldId="258"/>
            <ac:spMk id="4" creationId="{213A02C1-B016-46AA-B856-2B05B64F3E1E}"/>
          </ac:spMkLst>
        </pc:spChg>
        <pc:spChg chg="mod">
          <ac:chgData name="Anton Ruby Larsen" userId="e952de5e-db6b-4bb8-be30-78bd7426f9eb" providerId="ADAL" clId="{9E35672A-0044-438E-9F26-67C526FC49B1}" dt="2021-05-13T10:05:13.446" v="18" actId="1076"/>
          <ac:spMkLst>
            <pc:docMk/>
            <pc:sldMk cId="3393015888" sldId="258"/>
            <ac:spMk id="16" creationId="{2E72BF09-0620-4BCE-99CB-8429FBC8F279}"/>
          </ac:spMkLst>
        </pc:spChg>
        <pc:spChg chg="mod">
          <ac:chgData name="Anton Ruby Larsen" userId="e952de5e-db6b-4bb8-be30-78bd7426f9eb" providerId="ADAL" clId="{9E35672A-0044-438E-9F26-67C526FC49B1}" dt="2021-05-13T10:05:09.650" v="17" actId="1076"/>
          <ac:spMkLst>
            <pc:docMk/>
            <pc:sldMk cId="3393015888" sldId="258"/>
            <ac:spMk id="17" creationId="{39ECF2BD-8356-41EF-ABB9-949EB76E201C}"/>
          </ac:spMkLst>
        </pc:spChg>
        <pc:spChg chg="add del mod">
          <ac:chgData name="Anton Ruby Larsen" userId="e952de5e-db6b-4bb8-be30-78bd7426f9eb" providerId="ADAL" clId="{9E35672A-0044-438E-9F26-67C526FC49B1}" dt="2021-05-13T10:10:25.879" v="73"/>
          <ac:spMkLst>
            <pc:docMk/>
            <pc:sldMk cId="3393015888" sldId="258"/>
            <ac:spMk id="38" creationId="{C4E2D352-B3E1-4BFC-834C-2E361D4B09EF}"/>
          </ac:spMkLst>
        </pc:spChg>
        <pc:spChg chg="add mod">
          <ac:chgData name="Anton Ruby Larsen" userId="e952de5e-db6b-4bb8-be30-78bd7426f9eb" providerId="ADAL" clId="{9E35672A-0044-438E-9F26-67C526FC49B1}" dt="2021-05-13T10:11:09.501" v="109" actId="2711"/>
          <ac:spMkLst>
            <pc:docMk/>
            <pc:sldMk cId="3393015888" sldId="258"/>
            <ac:spMk id="39" creationId="{DA985C61-FA3F-45A7-A688-5676D6D19785}"/>
          </ac:spMkLst>
        </pc:spChg>
        <pc:grpChg chg="mod">
          <ac:chgData name="Anton Ruby Larsen" userId="e952de5e-db6b-4bb8-be30-78bd7426f9eb" providerId="ADAL" clId="{9E35672A-0044-438E-9F26-67C526FC49B1}" dt="2021-05-13T10:04:59.892" v="14" actId="14100"/>
          <ac:grpSpMkLst>
            <pc:docMk/>
            <pc:sldMk cId="3393015888" sldId="258"/>
            <ac:grpSpMk id="13" creationId="{15B8B2C0-303B-4B09-9438-BCCA157DDC1D}"/>
          </ac:grpSpMkLst>
        </pc:grpChg>
        <pc:picChg chg="del mod">
          <ac:chgData name="Anton Ruby Larsen" userId="e952de5e-db6b-4bb8-be30-78bd7426f9eb" providerId="ADAL" clId="{9E35672A-0044-438E-9F26-67C526FC49B1}" dt="2021-05-13T10:07:58.230" v="55" actId="478"/>
          <ac:picMkLst>
            <pc:docMk/>
            <pc:sldMk cId="3393015888" sldId="258"/>
            <ac:picMk id="6" creationId="{C313A1F4-9565-4343-B954-5AFF5DAB1C7A}"/>
          </ac:picMkLst>
        </pc:picChg>
        <pc:picChg chg="mod">
          <ac:chgData name="Anton Ruby Larsen" userId="e952de5e-db6b-4bb8-be30-78bd7426f9eb" providerId="ADAL" clId="{9E35672A-0044-438E-9F26-67C526FC49B1}" dt="2021-05-13T10:05:05.672" v="16" actId="1076"/>
          <ac:picMkLst>
            <pc:docMk/>
            <pc:sldMk cId="3393015888" sldId="258"/>
            <ac:picMk id="15" creationId="{CC4D41D9-12EC-41DC-A5F5-4F44469B7A81}"/>
          </ac:picMkLst>
        </pc:picChg>
        <pc:picChg chg="add del mod">
          <ac:chgData name="Anton Ruby Larsen" userId="e952de5e-db6b-4bb8-be30-78bd7426f9eb" providerId="ADAL" clId="{9E35672A-0044-438E-9F26-67C526FC49B1}" dt="2021-05-13T10:07:50.217" v="50" actId="478"/>
          <ac:picMkLst>
            <pc:docMk/>
            <pc:sldMk cId="3393015888" sldId="258"/>
            <ac:picMk id="19" creationId="{0512208D-ACB2-4CDE-BF9B-BD50B58AFE05}"/>
          </ac:picMkLst>
        </pc:picChg>
        <pc:picChg chg="add del mod">
          <ac:chgData name="Anton Ruby Larsen" userId="e952de5e-db6b-4bb8-be30-78bd7426f9eb" providerId="ADAL" clId="{9E35672A-0044-438E-9F26-67C526FC49B1}" dt="2021-05-13T10:07:51.983" v="51" actId="478"/>
          <ac:picMkLst>
            <pc:docMk/>
            <pc:sldMk cId="3393015888" sldId="258"/>
            <ac:picMk id="21" creationId="{0AF51C46-88DC-4D5B-BBB5-D500440DBE52}"/>
          </ac:picMkLst>
        </pc:picChg>
        <pc:picChg chg="add del mod">
          <ac:chgData name="Anton Ruby Larsen" userId="e952de5e-db6b-4bb8-be30-78bd7426f9eb" providerId="ADAL" clId="{9E35672A-0044-438E-9F26-67C526FC49B1}" dt="2021-05-13T10:07:53.589" v="52" actId="478"/>
          <ac:picMkLst>
            <pc:docMk/>
            <pc:sldMk cId="3393015888" sldId="258"/>
            <ac:picMk id="23" creationId="{B5AA7240-F040-46E1-B054-CDF02CF70D92}"/>
          </ac:picMkLst>
        </pc:picChg>
        <pc:picChg chg="add mod">
          <ac:chgData name="Anton Ruby Larsen" userId="e952de5e-db6b-4bb8-be30-78bd7426f9eb" providerId="ADAL" clId="{9E35672A-0044-438E-9F26-67C526FC49B1}" dt="2021-05-13T10:09:13.293" v="62" actId="1076"/>
          <ac:picMkLst>
            <pc:docMk/>
            <pc:sldMk cId="3393015888" sldId="258"/>
            <ac:picMk id="25" creationId="{5575320C-8E77-4DAB-BCFC-2243966C4140}"/>
          </ac:picMkLst>
        </pc:picChg>
        <pc:picChg chg="add mod">
          <ac:chgData name="Anton Ruby Larsen" userId="e952de5e-db6b-4bb8-be30-78bd7426f9eb" providerId="ADAL" clId="{9E35672A-0044-438E-9F26-67C526FC49B1}" dt="2021-05-13T10:09:47.206" v="67" actId="1076"/>
          <ac:picMkLst>
            <pc:docMk/>
            <pc:sldMk cId="3393015888" sldId="258"/>
            <ac:picMk id="27" creationId="{E2BC2949-0B43-4327-8BEB-70968CC4E320}"/>
          </ac:picMkLst>
        </pc:picChg>
        <pc:picChg chg="add mod">
          <ac:chgData name="Anton Ruby Larsen" userId="e952de5e-db6b-4bb8-be30-78bd7426f9eb" providerId="ADAL" clId="{9E35672A-0044-438E-9F26-67C526FC49B1}" dt="2021-05-13T10:12:28.215" v="110" actId="1076"/>
          <ac:picMkLst>
            <pc:docMk/>
            <pc:sldMk cId="3393015888" sldId="258"/>
            <ac:picMk id="33" creationId="{3B9FD708-8E7E-45C7-8C1B-687A487FF399}"/>
          </ac:picMkLst>
        </pc:picChg>
        <pc:cxnChg chg="add del">
          <ac:chgData name="Anton Ruby Larsen" userId="e952de5e-db6b-4bb8-be30-78bd7426f9eb" providerId="ADAL" clId="{9E35672A-0044-438E-9F26-67C526FC49B1}" dt="2021-05-13T10:09:08.125" v="61" actId="11529"/>
          <ac:cxnSpMkLst>
            <pc:docMk/>
            <pc:sldMk cId="3393015888" sldId="258"/>
            <ac:cxnSpMk id="29" creationId="{F4F095C5-5048-42C7-972D-ED8B093E0A40}"/>
          </ac:cxnSpMkLst>
        </pc:cxnChg>
        <pc:cxnChg chg="add mod">
          <ac:chgData name="Anton Ruby Larsen" userId="e952de5e-db6b-4bb8-be30-78bd7426f9eb" providerId="ADAL" clId="{9E35672A-0044-438E-9F26-67C526FC49B1}" dt="2021-05-13T10:09:47.206" v="67" actId="1076"/>
          <ac:cxnSpMkLst>
            <pc:docMk/>
            <pc:sldMk cId="3393015888" sldId="258"/>
            <ac:cxnSpMk id="31" creationId="{CD4C5112-2397-446D-AD8E-EEAE705AF0DE}"/>
          </ac:cxnSpMkLst>
        </pc:cxnChg>
        <pc:cxnChg chg="add mod">
          <ac:chgData name="Anton Ruby Larsen" userId="e952de5e-db6b-4bb8-be30-78bd7426f9eb" providerId="ADAL" clId="{9E35672A-0044-438E-9F26-67C526FC49B1}" dt="2021-05-13T10:12:28.215" v="110" actId="1076"/>
          <ac:cxnSpMkLst>
            <pc:docMk/>
            <pc:sldMk cId="3393015888" sldId="258"/>
            <ac:cxnSpMk id="37" creationId="{668FACD5-F50E-490E-9DAD-8DBAF8BBA820}"/>
          </ac:cxnSpMkLst>
        </pc:cxnChg>
      </pc:sldChg>
    </pc:docChg>
  </pc:docChgLst>
  <pc:docChgLst>
    <pc:chgData name="Anton Ruby" userId="0437879b-7f11-4ed3-a9a2-ac7e51bb8ff3" providerId="ADAL" clId="{9E35672A-0044-438E-9F26-67C526FC49B1}"/>
    <pc:docChg chg="undo custSel modSld">
      <pc:chgData name="Anton Ruby" userId="0437879b-7f11-4ed3-a9a2-ac7e51bb8ff3" providerId="ADAL" clId="{9E35672A-0044-438E-9F26-67C526FC49B1}" dt="2021-05-18T09:56:10.107" v="47" actId="20577"/>
      <pc:docMkLst>
        <pc:docMk/>
      </pc:docMkLst>
      <pc:sldChg chg="addSp modSp mod">
        <pc:chgData name="Anton Ruby" userId="0437879b-7f11-4ed3-a9a2-ac7e51bb8ff3" providerId="ADAL" clId="{9E35672A-0044-438E-9F26-67C526FC49B1}" dt="2021-05-18T09:17:46.688" v="25" actId="1076"/>
        <pc:sldMkLst>
          <pc:docMk/>
          <pc:sldMk cId="2885397571" sldId="256"/>
        </pc:sldMkLst>
        <pc:spChg chg="mod">
          <ac:chgData name="Anton Ruby" userId="0437879b-7f11-4ed3-a9a2-ac7e51bb8ff3" providerId="ADAL" clId="{9E35672A-0044-438E-9F26-67C526FC49B1}" dt="2021-05-17T15:47:45.609" v="6" actId="20577"/>
          <ac:spMkLst>
            <pc:docMk/>
            <pc:sldMk cId="2885397571" sldId="256"/>
            <ac:spMk id="23" creationId="{F848B467-6084-4757-99F5-C3C0E7333B2C}"/>
          </ac:spMkLst>
        </pc:spChg>
        <pc:picChg chg="add mod">
          <ac:chgData name="Anton Ruby" userId="0437879b-7f11-4ed3-a9a2-ac7e51bb8ff3" providerId="ADAL" clId="{9E35672A-0044-438E-9F26-67C526FC49B1}" dt="2021-05-18T09:17:46.688" v="25" actId="1076"/>
          <ac:picMkLst>
            <pc:docMk/>
            <pc:sldMk cId="2885397571" sldId="256"/>
            <ac:picMk id="3" creationId="{4E21FD5F-FA4D-45A5-9AB0-680B4EFE4804}"/>
          </ac:picMkLst>
        </pc:picChg>
      </pc:sldChg>
      <pc:sldChg chg="addSp delSp modSp mod">
        <pc:chgData name="Anton Ruby" userId="0437879b-7f11-4ed3-a9a2-ac7e51bb8ff3" providerId="ADAL" clId="{9E35672A-0044-438E-9F26-67C526FC49B1}" dt="2021-05-18T09:22:20.935" v="33" actId="1076"/>
        <pc:sldMkLst>
          <pc:docMk/>
          <pc:sldMk cId="1811394639" sldId="257"/>
        </pc:sldMkLst>
        <pc:picChg chg="add mod">
          <ac:chgData name="Anton Ruby" userId="0437879b-7f11-4ed3-a9a2-ac7e51bb8ff3" providerId="ADAL" clId="{9E35672A-0044-438E-9F26-67C526FC49B1}" dt="2021-05-18T09:22:20.935" v="33" actId="1076"/>
          <ac:picMkLst>
            <pc:docMk/>
            <pc:sldMk cId="1811394639" sldId="257"/>
            <ac:picMk id="3" creationId="{5192B287-F1C6-4B33-8811-7F191307805D}"/>
          </ac:picMkLst>
        </pc:picChg>
        <pc:picChg chg="del">
          <ac:chgData name="Anton Ruby" userId="0437879b-7f11-4ed3-a9a2-ac7e51bb8ff3" providerId="ADAL" clId="{9E35672A-0044-438E-9F26-67C526FC49B1}" dt="2021-05-18T09:22:04.360" v="26" actId="478"/>
          <ac:picMkLst>
            <pc:docMk/>
            <pc:sldMk cId="1811394639" sldId="257"/>
            <ac:picMk id="13" creationId="{EE01AACB-5567-4E5F-BE56-66CA34AC8EA0}"/>
          </ac:picMkLst>
        </pc:picChg>
      </pc:sldChg>
      <pc:sldChg chg="addSp delSp modSp mod">
        <pc:chgData name="Anton Ruby" userId="0437879b-7f11-4ed3-a9a2-ac7e51bb8ff3" providerId="ADAL" clId="{9E35672A-0044-438E-9F26-67C526FC49B1}" dt="2021-05-18T09:56:10.107" v="47" actId="20577"/>
        <pc:sldMkLst>
          <pc:docMk/>
          <pc:sldMk cId="3393015888" sldId="258"/>
        </pc:sldMkLst>
        <pc:spChg chg="add del mod">
          <ac:chgData name="Anton Ruby" userId="0437879b-7f11-4ed3-a9a2-ac7e51bb8ff3" providerId="ADAL" clId="{9E35672A-0044-438E-9F26-67C526FC49B1}" dt="2021-05-18T09:56:10.107" v="47" actId="20577"/>
          <ac:spMkLst>
            <pc:docMk/>
            <pc:sldMk cId="3393015888" sldId="258"/>
            <ac:spMk id="17" creationId="{39ECF2BD-8356-41EF-ABB9-949EB76E201C}"/>
          </ac:spMkLst>
        </pc:spChg>
        <pc:picChg chg="add del mod">
          <ac:chgData name="Anton Ruby" userId="0437879b-7f11-4ed3-a9a2-ac7e51bb8ff3" providerId="ADAL" clId="{9E35672A-0044-438E-9F26-67C526FC49B1}" dt="2021-05-18T09:55:55.295" v="40" actId="478"/>
          <ac:picMkLst>
            <pc:docMk/>
            <pc:sldMk cId="3393015888" sldId="258"/>
            <ac:picMk id="3" creationId="{EF5CDA6C-C123-4ADA-8ABF-AFA9E0851388}"/>
          </ac:picMkLst>
        </pc:picChg>
        <pc:picChg chg="add mod">
          <ac:chgData name="Anton Ruby" userId="0437879b-7f11-4ed3-a9a2-ac7e51bb8ff3" providerId="ADAL" clId="{9E35672A-0044-438E-9F26-67C526FC49B1}" dt="2021-05-18T09:34:24.430" v="39" actId="1076"/>
          <ac:picMkLst>
            <pc:docMk/>
            <pc:sldMk cId="3393015888" sldId="258"/>
            <ac:picMk id="7" creationId="{361BC9A5-A644-41DB-971B-DB757AA881F9}"/>
          </ac:picMkLst>
        </pc:picChg>
        <pc:picChg chg="del">
          <ac:chgData name="Anton Ruby" userId="0437879b-7f11-4ed3-a9a2-ac7e51bb8ff3" providerId="ADAL" clId="{9E35672A-0044-438E-9F26-67C526FC49B1}" dt="2021-05-18T09:34:05.404" v="34" actId="478"/>
          <ac:picMkLst>
            <pc:docMk/>
            <pc:sldMk cId="3393015888" sldId="258"/>
            <ac:picMk id="25" creationId="{5575320C-8E77-4DAB-BCFC-2243966C4140}"/>
          </ac:picMkLst>
        </pc:picChg>
        <pc:cxnChg chg="mod">
          <ac:chgData name="Anton Ruby" userId="0437879b-7f11-4ed3-a9a2-ac7e51bb8ff3" providerId="ADAL" clId="{9E35672A-0044-438E-9F26-67C526FC49B1}" dt="2021-05-18T09:34:05.404" v="34" actId="478"/>
          <ac:cxnSpMkLst>
            <pc:docMk/>
            <pc:sldMk cId="3393015888" sldId="258"/>
            <ac:cxnSpMk id="31" creationId="{CD4C5112-2397-446D-AD8E-EEAE705AF0D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6A2FB-D642-4383-A391-5CF0EC048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17F9194-0AB9-4255-99B3-8C6036F4C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FD8053F-A56F-4A07-8E4E-07D7B901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5E09-F11E-4C6D-BDCD-3A72F2E1A83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FC52C83-0CBB-4788-9303-BC2D03AB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BFB434C-BD7C-4188-9A2D-E17C02FA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43E2C-7132-4B79-975E-DD2B1B1AD2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5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DF414E-5A98-4600-9DAE-DC483D03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C9B0FFA-B665-4A34-821E-F248BE80B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5D1A0D6-60BA-41F9-87CC-AE7A2824D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5E09-F11E-4C6D-BDCD-3A72F2E1A83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657621E-D136-4907-8AD7-8D57A2A9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5EF2093-0BEA-431F-9568-F3E1D5AA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43E2C-7132-4B79-975E-DD2B1B1AD2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6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4AE7CA48-8E77-460D-BA2A-4D2B34421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51A6EEF-6C93-438E-9DDB-C3B462044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4F5655-A5A8-4249-93E4-7A4F2A3F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5E09-F11E-4C6D-BDCD-3A72F2E1A83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84DE412-88C3-4C02-9017-E8FA2EE5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DF96FE1-2355-4C53-9BC7-AA2A7038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43E2C-7132-4B79-975E-DD2B1B1AD2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4873A-DA25-48CF-8E77-8845CB79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190B165-9B24-408A-9BA7-64306A963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C95B092-1758-43EC-BCC0-711059A9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5E09-F11E-4C6D-BDCD-3A72F2E1A83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71B52F7-D7F1-441A-8C0A-E93F629A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47D3A42-1596-459F-90CE-37889A6F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43E2C-7132-4B79-975E-DD2B1B1AD2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9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21EBC-3C31-40D1-9E1D-8D9A8428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7B3BECD-EEB9-49FD-A5B4-BDBAC1150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CDB2780-E08A-4671-9490-E3CEE754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5E09-F11E-4C6D-BDCD-3A72F2E1A83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CED9C87-4FE1-4844-A592-8940E5EC9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879DF20-3C74-4AAA-9D63-FA67142E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43E2C-7132-4B79-975E-DD2B1B1AD2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0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73E2E-C07A-4508-BBFA-45097043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0552A4-E3F2-439F-B95C-06EEAE112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6265DE1-F5B6-4896-B029-169A9C4DC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73C28EE-302C-4EA3-9C08-2533ADCE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5E09-F11E-4C6D-BDCD-3A72F2E1A83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3D87DCD-E4D5-4136-B0D3-54692411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A607890-74CD-446E-A07F-FD83A142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43E2C-7132-4B79-975E-DD2B1B1AD2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7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09B81E-8AF1-4348-89EB-B2934B19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8AB7A63-C768-43A6-B247-5CBC0BAAF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D484C9F-865C-4CE8-8EEB-AC47A5AA2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D2CB99D7-6EC8-45CA-BF90-0144AF5B2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449EC80-A81E-4392-8B95-AA53842285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282EAEB-BB16-4933-B0C9-45927303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5E09-F11E-4C6D-BDCD-3A72F2E1A83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82B26C25-D39A-49C3-BF32-A9FF175D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AE5BC9F-CEF7-4768-BAB9-532E46904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43E2C-7132-4B79-975E-DD2B1B1AD2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9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3725D-B5C0-4F8D-9357-91880807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87061CF7-494D-41A0-B6E1-9D2313CBD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5E09-F11E-4C6D-BDCD-3A72F2E1A83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FFF24BC6-BDE2-49A5-B965-5444D17C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B3D6E96-3E3C-4046-9CB3-C72EC787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43E2C-7132-4B79-975E-DD2B1B1AD2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2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007715EC-B34C-454F-9E73-D18323F8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5E09-F11E-4C6D-BDCD-3A72F2E1A83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B0F422EF-663D-4279-AF76-DF66DDDF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4D954DB-CCEA-4435-A2FF-A33967BE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43E2C-7132-4B79-975E-DD2B1B1AD2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4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169456-DBA8-4C94-95B1-EAECE4E0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D0F1879-5EB5-45AA-B081-FFA835031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E6A2DEB-52D6-439D-8C8D-AD7C0DFA4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97EC6F4-A0AF-4690-91DF-06DE4B83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5E09-F11E-4C6D-BDCD-3A72F2E1A83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43F9221-E654-486F-9180-D05C036F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5102654-05DD-433C-93E5-23B43DA5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43E2C-7132-4B79-975E-DD2B1B1AD2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9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F4D35-5585-4ABF-90FC-5995E896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52BC836E-EBB2-4587-AEC5-64BC32FF9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62FF303-37D1-458B-99EB-EEC2ADCAF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7CC8BCB-123C-4F31-957C-920144E2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5E09-F11E-4C6D-BDCD-3A72F2E1A83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78BE8B9-E2E4-44F6-94C5-5F441BEC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97C88CC-A2DE-405D-8D0C-274C4600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43E2C-7132-4B79-975E-DD2B1B1AD2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1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89AACFFA-173D-4665-9704-37632F87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A522A6A-AE97-4753-93D0-C946B32EC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2FEECC8-2107-4BE4-8331-A5D79A737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E5E09-F11E-4C6D-BDCD-3A72F2E1A83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30748EC-963B-4223-9430-7649AEA5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60524AD-5FF9-4299-BA03-49BA44F13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43E2C-7132-4B79-975E-DD2B1B1AD2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7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lede 13">
            <a:extLst>
              <a:ext uri="{FF2B5EF4-FFF2-40B4-BE49-F238E27FC236}">
                <a16:creationId xmlns:a16="http://schemas.microsoft.com/office/drawing/2014/main" id="{288C5B35-1290-49D9-85E7-FC2FA6F3A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1638911"/>
            <a:ext cx="3215117" cy="372695"/>
          </a:xfrm>
          <a:prstGeom prst="rect">
            <a:avLst/>
          </a:prstGeom>
        </p:spPr>
      </p:pic>
      <p:pic>
        <p:nvPicPr>
          <p:cNvPr id="16" name="Billede 15">
            <a:extLst>
              <a:ext uri="{FF2B5EF4-FFF2-40B4-BE49-F238E27FC236}">
                <a16:creationId xmlns:a16="http://schemas.microsoft.com/office/drawing/2014/main" id="{1EDC18E1-C330-4CCA-867B-085FA42FF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683" y="2183452"/>
            <a:ext cx="3510350" cy="710500"/>
          </a:xfrm>
          <a:prstGeom prst="rect">
            <a:avLst/>
          </a:prstGeom>
        </p:spPr>
      </p:pic>
      <p:pic>
        <p:nvPicPr>
          <p:cNvPr id="20" name="Billede 19">
            <a:extLst>
              <a:ext uri="{FF2B5EF4-FFF2-40B4-BE49-F238E27FC236}">
                <a16:creationId xmlns:a16="http://schemas.microsoft.com/office/drawing/2014/main" id="{7656D1DE-145F-4922-A5DA-501955F81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01" y="828674"/>
            <a:ext cx="3362816" cy="6029325"/>
          </a:xfrm>
          <a:prstGeom prst="rect">
            <a:avLst/>
          </a:prstGeom>
        </p:spPr>
      </p:pic>
      <p:sp>
        <p:nvSpPr>
          <p:cNvPr id="22" name="Titel 1">
            <a:extLst>
              <a:ext uri="{FF2B5EF4-FFF2-40B4-BE49-F238E27FC236}">
                <a16:creationId xmlns:a16="http://schemas.microsoft.com/office/drawing/2014/main" id="{4F201846-285D-421C-AA47-911B7F5495CD}"/>
              </a:ext>
            </a:extLst>
          </p:cNvPr>
          <p:cNvSpPr txBox="1">
            <a:spLocks/>
          </p:cNvSpPr>
          <p:nvPr/>
        </p:nvSpPr>
        <p:spPr>
          <a:xfrm>
            <a:off x="1524000" y="227012"/>
            <a:ext cx="9144000" cy="601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 Linear Regression</a:t>
            </a: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F848B467-6084-4757-99F5-C3C0E7333B2C}"/>
              </a:ext>
            </a:extLst>
          </p:cNvPr>
          <p:cNvSpPr txBox="1"/>
          <p:nvPr/>
        </p:nvSpPr>
        <p:spPr>
          <a:xfrm>
            <a:off x="5829300" y="4115412"/>
            <a:ext cx="4362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priors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Zero-centered Gaussian</a:t>
            </a:r>
          </a:p>
        </p:txBody>
      </p:sp>
      <p:pic>
        <p:nvPicPr>
          <p:cNvPr id="25" name="Billede 24">
            <a:extLst>
              <a:ext uri="{FF2B5EF4-FFF2-40B4-BE49-F238E27FC236}">
                <a16:creationId xmlns:a16="http://schemas.microsoft.com/office/drawing/2014/main" id="{9D1E1CA2-0A42-4A88-A1F3-DF85ACB56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683" y="3065798"/>
            <a:ext cx="5797364" cy="516365"/>
          </a:xfrm>
          <a:prstGeom prst="rect">
            <a:avLst/>
          </a:prstGeom>
        </p:spPr>
      </p:pic>
      <p:pic>
        <p:nvPicPr>
          <p:cNvPr id="3" name="Billede 2">
            <a:extLst>
              <a:ext uri="{FF2B5EF4-FFF2-40B4-BE49-F238E27FC236}">
                <a16:creationId xmlns:a16="http://schemas.microsoft.com/office/drawing/2014/main" id="{4E21FD5F-FA4D-45A5-9AB0-680B4EFE48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1820" y="4790404"/>
            <a:ext cx="581106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9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335CA081-1EDB-4E6E-B0E5-2B1CF8F9F0D8}"/>
              </a:ext>
            </a:extLst>
          </p:cNvPr>
          <p:cNvSpPr txBox="1">
            <a:spLocks/>
          </p:cNvSpPr>
          <p:nvPr/>
        </p:nvSpPr>
        <p:spPr>
          <a:xfrm>
            <a:off x="1524000" y="227013"/>
            <a:ext cx="9144000" cy="601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Linear Regression</a:t>
            </a: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62D79053-D634-4163-9B92-D8420105E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10" y="1342956"/>
            <a:ext cx="4115374" cy="990738"/>
          </a:xfrm>
          <a:prstGeom prst="rect">
            <a:avLst/>
          </a:prstGeom>
        </p:spPr>
      </p:pic>
      <p:pic>
        <p:nvPicPr>
          <p:cNvPr id="15" name="Billede 14">
            <a:extLst>
              <a:ext uri="{FF2B5EF4-FFF2-40B4-BE49-F238E27FC236}">
                <a16:creationId xmlns:a16="http://schemas.microsoft.com/office/drawing/2014/main" id="{6D251455-2B07-4D4D-B94D-16307A509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242" y="2718031"/>
            <a:ext cx="5211239" cy="3295581"/>
          </a:xfrm>
          <a:prstGeom prst="rect">
            <a:avLst/>
          </a:prstGeom>
        </p:spPr>
      </p:pic>
      <p:pic>
        <p:nvPicPr>
          <p:cNvPr id="17" name="Billede 16">
            <a:extLst>
              <a:ext uri="{FF2B5EF4-FFF2-40B4-BE49-F238E27FC236}">
                <a16:creationId xmlns:a16="http://schemas.microsoft.com/office/drawing/2014/main" id="{DC03418A-DB22-40DB-9F7E-F716D6D45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9024" y="1117997"/>
            <a:ext cx="2133671" cy="601662"/>
          </a:xfrm>
          <a:prstGeom prst="rect">
            <a:avLst/>
          </a:prstGeom>
        </p:spPr>
      </p:pic>
      <p:pic>
        <p:nvPicPr>
          <p:cNvPr id="19" name="Billede 18">
            <a:extLst>
              <a:ext uri="{FF2B5EF4-FFF2-40B4-BE49-F238E27FC236}">
                <a16:creationId xmlns:a16="http://schemas.microsoft.com/office/drawing/2014/main" id="{4D3004C2-814B-4732-A60D-9A84B995D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0816" y="1775878"/>
            <a:ext cx="2890089" cy="885934"/>
          </a:xfrm>
          <a:prstGeom prst="rect">
            <a:avLst/>
          </a:prstGeom>
        </p:spPr>
      </p:pic>
      <p:cxnSp>
        <p:nvCxnSpPr>
          <p:cNvPr id="21" name="Lige forbindelse 20">
            <a:extLst>
              <a:ext uri="{FF2B5EF4-FFF2-40B4-BE49-F238E27FC236}">
                <a16:creationId xmlns:a16="http://schemas.microsoft.com/office/drawing/2014/main" id="{8B2B3CBF-9435-44CF-905A-F383972C1857}"/>
              </a:ext>
            </a:extLst>
          </p:cNvPr>
          <p:cNvCxnSpPr>
            <a:cxnSpLocks/>
          </p:cNvCxnSpPr>
          <p:nvPr/>
        </p:nvCxnSpPr>
        <p:spPr>
          <a:xfrm>
            <a:off x="6656417" y="828675"/>
            <a:ext cx="0" cy="5934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Billede 2">
            <a:extLst>
              <a:ext uri="{FF2B5EF4-FFF2-40B4-BE49-F238E27FC236}">
                <a16:creationId xmlns:a16="http://schemas.microsoft.com/office/drawing/2014/main" id="{5192B287-F1C6-4B33-8811-7F19130780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25" y="2544161"/>
            <a:ext cx="6518368" cy="421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9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13A02C1-B016-46AA-B856-2B05B64F3E1E}"/>
              </a:ext>
            </a:extLst>
          </p:cNvPr>
          <p:cNvSpPr txBox="1">
            <a:spLocks/>
          </p:cNvSpPr>
          <p:nvPr/>
        </p:nvSpPr>
        <p:spPr>
          <a:xfrm>
            <a:off x="1524000" y="227013"/>
            <a:ext cx="9144000" cy="601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Bayes</a:t>
            </a:r>
          </a:p>
        </p:txBody>
      </p:sp>
      <p:grpSp>
        <p:nvGrpSpPr>
          <p:cNvPr id="13" name="Gruppe 12">
            <a:extLst>
              <a:ext uri="{FF2B5EF4-FFF2-40B4-BE49-F238E27FC236}">
                <a16:creationId xmlns:a16="http://schemas.microsoft.com/office/drawing/2014/main" id="{15B8B2C0-303B-4B09-9438-BCCA157DDC1D}"/>
              </a:ext>
            </a:extLst>
          </p:cNvPr>
          <p:cNvGrpSpPr/>
          <p:nvPr/>
        </p:nvGrpSpPr>
        <p:grpSpPr>
          <a:xfrm>
            <a:off x="1045029" y="2778033"/>
            <a:ext cx="3612495" cy="3852953"/>
            <a:chOff x="575929" y="1450615"/>
            <a:chExt cx="3964984" cy="5088531"/>
          </a:xfrm>
        </p:grpSpPr>
        <p:pic>
          <p:nvPicPr>
            <p:cNvPr id="8" name="Billede 7">
              <a:extLst>
                <a:ext uri="{FF2B5EF4-FFF2-40B4-BE49-F238E27FC236}">
                  <a16:creationId xmlns:a16="http://schemas.microsoft.com/office/drawing/2014/main" id="{1817622D-6088-440F-9A1A-476F16F31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5929" y="3790949"/>
              <a:ext cx="3900416" cy="2748197"/>
            </a:xfrm>
            <a:prstGeom prst="rect">
              <a:avLst/>
            </a:prstGeom>
          </p:spPr>
        </p:pic>
        <p:pic>
          <p:nvPicPr>
            <p:cNvPr id="12" name="Billede 11">
              <a:extLst>
                <a:ext uri="{FF2B5EF4-FFF2-40B4-BE49-F238E27FC236}">
                  <a16:creationId xmlns:a16="http://schemas.microsoft.com/office/drawing/2014/main" id="{F8703066-6E8C-4520-B8D2-4CDDCEBA8A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504"/>
            <a:stretch/>
          </p:blipFill>
          <p:spPr>
            <a:xfrm>
              <a:off x="575930" y="1450615"/>
              <a:ext cx="3964983" cy="2566253"/>
            </a:xfrm>
            <a:prstGeom prst="rect">
              <a:avLst/>
            </a:prstGeom>
          </p:spPr>
        </p:pic>
      </p:grpSp>
      <p:pic>
        <p:nvPicPr>
          <p:cNvPr id="15" name="Billede 14">
            <a:extLst>
              <a:ext uri="{FF2B5EF4-FFF2-40B4-BE49-F238E27FC236}">
                <a16:creationId xmlns:a16="http://schemas.microsoft.com/office/drawing/2014/main" id="{CC4D41D9-12EC-41DC-A5F5-4F44469B7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034" y="2751857"/>
            <a:ext cx="5605156" cy="3938602"/>
          </a:xfrm>
          <a:prstGeom prst="rect">
            <a:avLst/>
          </a:prstGeom>
        </p:spPr>
      </p:pic>
      <p:sp>
        <p:nvSpPr>
          <p:cNvPr id="16" name="Tekstfelt 15">
            <a:extLst>
              <a:ext uri="{FF2B5EF4-FFF2-40B4-BE49-F238E27FC236}">
                <a16:creationId xmlns:a16="http://schemas.microsoft.com/office/drawing/2014/main" id="{2E72BF09-0620-4BCE-99CB-8429FBC8F279}"/>
              </a:ext>
            </a:extLst>
          </p:cNvPr>
          <p:cNvSpPr txBox="1"/>
          <p:nvPr/>
        </p:nvSpPr>
        <p:spPr>
          <a:xfrm>
            <a:off x="1245326" y="2291120"/>
            <a:ext cx="348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Fitting</a:t>
            </a: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39ECF2BD-8356-41EF-ABB9-949EB76E201C}"/>
              </a:ext>
            </a:extLst>
          </p:cNvPr>
          <p:cNvSpPr txBox="1"/>
          <p:nvPr/>
        </p:nvSpPr>
        <p:spPr>
          <a:xfrm>
            <a:off x="5826034" y="2387304"/>
            <a:ext cx="591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</p:txBody>
      </p:sp>
      <p:pic>
        <p:nvPicPr>
          <p:cNvPr id="27" name="Billede 26">
            <a:extLst>
              <a:ext uri="{FF2B5EF4-FFF2-40B4-BE49-F238E27FC236}">
                <a16:creationId xmlns:a16="http://schemas.microsoft.com/office/drawing/2014/main" id="{E2BC2949-0B43-4327-8BEB-70968CC4E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286" y="1470140"/>
            <a:ext cx="3483428" cy="421722"/>
          </a:xfrm>
          <a:prstGeom prst="rect">
            <a:avLst/>
          </a:prstGeom>
        </p:spPr>
      </p:pic>
      <p:cxnSp>
        <p:nvCxnSpPr>
          <p:cNvPr id="31" name="Forbindelse: vinklet 30">
            <a:extLst>
              <a:ext uri="{FF2B5EF4-FFF2-40B4-BE49-F238E27FC236}">
                <a16:creationId xmlns:a16="http://schemas.microsoft.com/office/drawing/2014/main" id="{CD4C5112-2397-446D-AD8E-EEAE705AF0DE}"/>
              </a:ext>
            </a:extLst>
          </p:cNvPr>
          <p:cNvCxnSpPr>
            <a:cxnSpLocks/>
            <a:endCxn id="27" idx="1"/>
          </p:cNvCxnSpPr>
          <p:nvPr/>
        </p:nvCxnSpPr>
        <p:spPr>
          <a:xfrm rot="16200000" flipH="1">
            <a:off x="3555497" y="882211"/>
            <a:ext cx="230333" cy="1367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Billede 32">
            <a:extLst>
              <a:ext uri="{FF2B5EF4-FFF2-40B4-BE49-F238E27FC236}">
                <a16:creationId xmlns:a16="http://schemas.microsoft.com/office/drawing/2014/main" id="{3B9FD708-8E7E-45C7-8C1B-687A487FF3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3503" y="921449"/>
            <a:ext cx="2394497" cy="529218"/>
          </a:xfrm>
          <a:prstGeom prst="rect">
            <a:avLst/>
          </a:prstGeom>
        </p:spPr>
      </p:pic>
      <p:cxnSp>
        <p:nvCxnSpPr>
          <p:cNvPr id="37" name="Forbindelse: vinklet 36">
            <a:extLst>
              <a:ext uri="{FF2B5EF4-FFF2-40B4-BE49-F238E27FC236}">
                <a16:creationId xmlns:a16="http://schemas.microsoft.com/office/drawing/2014/main" id="{668FACD5-F50E-490E-9DAD-8DBAF8BBA820}"/>
              </a:ext>
            </a:extLst>
          </p:cNvPr>
          <p:cNvCxnSpPr>
            <a:stCxn id="27" idx="3"/>
            <a:endCxn id="33" idx="2"/>
          </p:cNvCxnSpPr>
          <p:nvPr/>
        </p:nvCxnSpPr>
        <p:spPr>
          <a:xfrm flipV="1">
            <a:off x="7837714" y="1450667"/>
            <a:ext cx="1633038" cy="2303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ktangel 38">
            <a:extLst>
              <a:ext uri="{FF2B5EF4-FFF2-40B4-BE49-F238E27FC236}">
                <a16:creationId xmlns:a16="http://schemas.microsoft.com/office/drawing/2014/main" id="{DA985C61-FA3F-45A7-A688-5676D6D19785}"/>
              </a:ext>
            </a:extLst>
          </p:cNvPr>
          <p:cNvSpPr/>
          <p:nvPr/>
        </p:nvSpPr>
        <p:spPr>
          <a:xfrm>
            <a:off x="2851277" y="1745018"/>
            <a:ext cx="136724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Dirac-delta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 prior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361BC9A5-A644-41DB-971B-DB757AA881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207" y="985184"/>
            <a:ext cx="3916140" cy="39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15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26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Office-tema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Anton Ruby Larsen</dc:creator>
  <cp:lastModifiedBy>Anton Ruby Larsen</cp:lastModifiedBy>
  <cp:revision>5</cp:revision>
  <dcterms:created xsi:type="dcterms:W3CDTF">2021-05-13T08:12:26Z</dcterms:created>
  <dcterms:modified xsi:type="dcterms:W3CDTF">2021-05-18T09:56:13Z</dcterms:modified>
</cp:coreProperties>
</file>