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35EDD-743F-4C24-9804-6E930F585803}" v="10" dt="2021-05-16T12:40:17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45F35EDD-743F-4C24-9804-6E930F585803}"/>
    <pc:docChg chg="undo custSel modSld">
      <pc:chgData name="Anton Ruby" userId="0437879b-7f11-4ed3-a9a2-ac7e51bb8ff3" providerId="ADAL" clId="{45F35EDD-743F-4C24-9804-6E930F585803}" dt="2021-05-16T12:40:29.572" v="157" actId="1076"/>
      <pc:docMkLst>
        <pc:docMk/>
      </pc:docMkLst>
      <pc:sldChg chg="modSp mod">
        <pc:chgData name="Anton Ruby" userId="0437879b-7f11-4ed3-a9a2-ac7e51bb8ff3" providerId="ADAL" clId="{45F35EDD-743F-4C24-9804-6E930F585803}" dt="2021-05-16T12:40:29.572" v="157" actId="1076"/>
        <pc:sldMkLst>
          <pc:docMk/>
          <pc:sldMk cId="2073647745" sldId="256"/>
        </pc:sldMkLst>
        <pc:graphicFrameChg chg="mod modGraphic">
          <ac:chgData name="Anton Ruby" userId="0437879b-7f11-4ed3-a9a2-ac7e51bb8ff3" providerId="ADAL" clId="{45F35EDD-743F-4C24-9804-6E930F585803}" dt="2021-05-16T12:40:29.572" v="157" actId="1076"/>
          <ac:graphicFrameMkLst>
            <pc:docMk/>
            <pc:sldMk cId="2073647745" sldId="256"/>
            <ac:graphicFrameMk id="8" creationId="{AC553ED7-30FD-46CF-83C7-66AF8909AC2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69518-F6FF-4A42-AA6C-C5B7E8AD8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AF2DAF5-0A51-475F-A460-90027BB62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BCF35-D138-4827-A72D-FD8F968C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F27-F476-4F30-A790-C4CCA9F8B60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7F3428A-0DCD-4A6D-ABC5-796E6D14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AEAC88F-E86F-42B9-BF9F-B26F1FF8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E232-CC6D-4709-B0C6-0FF6A99A5D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AEB55-9F06-4633-AA3B-086970A0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7A2F71F-7507-48D2-B8E0-C078FB2F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C2081FA-B3AF-417E-86EF-FDEFDB3B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F27-F476-4F30-A790-C4CCA9F8B60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1E0C503-ED75-480B-A05C-DC294272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ADF35BA-79AE-4FA0-9799-0C3CA9C8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E232-CC6D-4709-B0C6-0FF6A99A5D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F6A3E0B-A4A6-4A22-95DA-CA993E336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9B25D5-FD3A-4EB9-9005-7190BB742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DDFAD2-2592-4803-ADE1-7D96E295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F27-F476-4F30-A790-C4CCA9F8B60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905B21-0A66-4D63-8F03-2B091AD4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98696EB-A643-463F-ABF9-836D3E2B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E232-CC6D-4709-B0C6-0FF6A99A5D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97C2D-3939-443E-8101-2776B9CE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0A84BE-6AEC-4804-8578-840C9F8F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7389A8-9E9B-4F7A-89B2-41D6CFBB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F27-F476-4F30-A790-C4CCA9F8B60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DB8E618-07BF-483F-9873-FED7F7BC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F764A7-4426-452A-9DC4-0A33E54E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E232-CC6D-4709-B0C6-0FF6A99A5D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2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5D0D6-3279-43E4-ABB9-E28267CA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93EF2A-0C01-4A5A-A11C-4FFC4C25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62B6A0E-3E2A-4F85-BBC2-EB7F7C73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F27-F476-4F30-A790-C4CCA9F8B60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D5B6EA-59E2-4898-8166-ECAA67BD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5621D2-D95E-408E-B63B-CEC50816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E232-CC6D-4709-B0C6-0FF6A99A5D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0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B73CC-149A-482C-B9BA-81861941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1B7523-A9BD-4357-BD47-76252EB90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14E3F93-C78A-4C62-89BB-611737B72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48696AA-86D2-442E-991E-EC1DF335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F27-F476-4F30-A790-C4CCA9F8B60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1F7AD61-8A30-49B8-B08E-458EBA99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68494EA-ACF2-40CF-BE26-628AE87B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E232-CC6D-4709-B0C6-0FF6A99A5D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D00F1-D621-400A-B398-F1A81088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E3A06FB-B204-440D-BA1A-C103B92F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374C8E5-9B64-4C7E-BF11-B248BF600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4BDDD8D-3B28-4DB2-8804-6CDF5DA37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7938A21-18D0-4459-BE45-D658C8F4F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1230FEF-6071-4A26-AAEA-67C68406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F27-F476-4F30-A790-C4CCA9F8B60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8DCDA7E-8FA4-4EBF-85BE-F0B95E3D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A7E2C4C-A042-4C7D-BB6C-07E26A0D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E232-CC6D-4709-B0C6-0FF6A99A5D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0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29F3D-E943-4089-87C3-12DE0B07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1061031-B216-4F8B-967A-B0D907CB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F27-F476-4F30-A790-C4CCA9F8B60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FE295F9-CDA9-47B0-8819-3050B77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35EE018-16E7-4434-BF6E-BC6DC6C9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E232-CC6D-4709-B0C6-0FF6A99A5D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4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5BA729E-7C51-424F-A3CC-F973A3E9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F27-F476-4F30-A790-C4CCA9F8B60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159B633-ABDF-42F4-BFA6-4F766268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733FFD4-8EF7-463D-83DA-E063D0F8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E232-CC6D-4709-B0C6-0FF6A99A5D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0E0E5-FE5B-416A-A942-838B80CF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2F36B1-5020-4212-9015-3A15B2A7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3039C1-1D0F-4A49-AD93-3E781C6D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DCD4346-5278-4CFE-B7C1-25A5D78A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F27-F476-4F30-A790-C4CCA9F8B60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AD25A86-AAAD-4390-8E7D-501EB5A1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5CD6E63-D379-4DDB-8839-A2A548FE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E232-CC6D-4709-B0C6-0FF6A99A5D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D9F19-6CB7-4255-80BC-1416D275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98C8945-C4BD-40DA-B666-00F5A17C3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5A43B19-BDF3-406C-8B99-5B3B488B3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77145CB-D3C4-4880-AE9D-FDBAEAE9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F27-F476-4F30-A790-C4CCA9F8B60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CC936CD-57EC-4991-A816-5050945C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23859C5-E573-4480-A120-06724F8E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E232-CC6D-4709-B0C6-0FF6A99A5D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0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5E3AB28-BDBB-4D62-8CD4-CF73F950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0C129CE-CA67-4FD3-8098-6AC820C51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DC2A683-9808-401D-AB30-028D96EC6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DF27-F476-4F30-A790-C4CCA9F8B60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7341D80-8B6F-491C-8969-2DC300B42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36F0F42-3678-4CED-AEE5-46A289EC5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E232-CC6D-4709-B0C6-0FF6A99A5D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AC553ED7-30FD-46CF-83C7-66AF8909A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81500"/>
              </p:ext>
            </p:extLst>
          </p:nvPr>
        </p:nvGraphicFramePr>
        <p:xfrm>
          <a:off x="258724" y="1192709"/>
          <a:ext cx="11674548" cy="131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147">
                  <a:extLst>
                    <a:ext uri="{9D8B030D-6E8A-4147-A177-3AD203B41FA5}">
                      <a16:colId xmlns:a16="http://schemas.microsoft.com/office/drawing/2014/main" val="346327574"/>
                    </a:ext>
                  </a:extLst>
                </a:gridCol>
                <a:gridCol w="5071731">
                  <a:extLst>
                    <a:ext uri="{9D8B030D-6E8A-4147-A177-3AD203B41FA5}">
                      <a16:colId xmlns:a16="http://schemas.microsoft.com/office/drawing/2014/main" val="2666845219"/>
                    </a:ext>
                  </a:extLst>
                </a:gridCol>
                <a:gridCol w="4986670">
                  <a:extLst>
                    <a:ext uri="{9D8B030D-6E8A-4147-A177-3AD203B41FA5}">
                      <a16:colId xmlns:a16="http://schemas.microsoft.com/office/drawing/2014/main" val="663809854"/>
                    </a:ext>
                  </a:extLst>
                </a:gridCol>
              </a:tblGrid>
              <a:tr h="430501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Generative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Discriminative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4843"/>
                  </a:ext>
                </a:extLst>
              </a:tr>
              <a:tr h="4305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class conditionals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Everything together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56209"/>
                  </a:ext>
                </a:extLst>
              </a:tr>
              <a:tr h="45868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What’s learned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boundary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763905"/>
                  </a:ext>
                </a:extLst>
              </a:tr>
            </a:tbl>
          </a:graphicData>
        </a:graphic>
      </p:graphicFrame>
      <p:sp>
        <p:nvSpPr>
          <p:cNvPr id="21" name="Titel 1">
            <a:extLst>
              <a:ext uri="{FF2B5EF4-FFF2-40B4-BE49-F238E27FC236}">
                <a16:creationId xmlns:a16="http://schemas.microsoft.com/office/drawing/2014/main" id="{AC6D505F-4759-481B-B406-55439838D737}"/>
              </a:ext>
            </a:extLst>
          </p:cNvPr>
          <p:cNvSpPr txBox="1">
            <a:spLocks/>
          </p:cNvSpPr>
          <p:nvPr/>
        </p:nvSpPr>
        <p:spPr>
          <a:xfrm>
            <a:off x="1524000" y="227012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Generative vs Discriminative</a:t>
            </a:r>
          </a:p>
        </p:txBody>
      </p:sp>
      <p:pic>
        <p:nvPicPr>
          <p:cNvPr id="24" name="Billede 23">
            <a:extLst>
              <a:ext uri="{FF2B5EF4-FFF2-40B4-BE49-F238E27FC236}">
                <a16:creationId xmlns:a16="http://schemas.microsoft.com/office/drawing/2014/main" id="{78A3374C-68D5-4F01-A24F-03A40C18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7" y="2876436"/>
            <a:ext cx="10862603" cy="375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4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D8F4B45-5690-4736-A4DB-27A4873350CC}"/>
              </a:ext>
            </a:extLst>
          </p:cNvPr>
          <p:cNvSpPr txBox="1">
            <a:spLocks/>
          </p:cNvSpPr>
          <p:nvPr/>
        </p:nvSpPr>
        <p:spPr>
          <a:xfrm>
            <a:off x="1524000" y="227012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Logistic Regression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9331932-44C1-46B0-91A3-9C7A25E5D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1410657"/>
            <a:ext cx="5496692" cy="828791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72469AA1-36A3-4FC9-9AC2-3A3E511BAEA4}"/>
              </a:ext>
            </a:extLst>
          </p:cNvPr>
          <p:cNvSpPr txBox="1"/>
          <p:nvPr/>
        </p:nvSpPr>
        <p:spPr>
          <a:xfrm>
            <a:off x="599308" y="1263784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Likelihood: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836E6738-4DC6-454A-A51F-1DE18BE29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8" y="2480960"/>
            <a:ext cx="3867690" cy="809738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D3AFC145-F86B-4E9D-B351-B6988C6F07BC}"/>
              </a:ext>
            </a:extLst>
          </p:cNvPr>
          <p:cNvSpPr txBox="1"/>
          <p:nvPr/>
        </p:nvSpPr>
        <p:spPr>
          <a:xfrm>
            <a:off x="599308" y="22772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Prior:</a:t>
            </a: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5D1BB38D-7ADD-4C0A-9E34-40B9C0BAAB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7"/>
          <a:stretch/>
        </p:blipFill>
        <p:spPr>
          <a:xfrm>
            <a:off x="7084776" y="854090"/>
            <a:ext cx="4507916" cy="2764805"/>
          </a:xfrm>
          <a:prstGeom prst="rect">
            <a:avLst/>
          </a:prstGeom>
        </p:spPr>
      </p:pic>
      <p:pic>
        <p:nvPicPr>
          <p:cNvPr id="20" name="Billede 19">
            <a:extLst>
              <a:ext uri="{FF2B5EF4-FFF2-40B4-BE49-F238E27FC236}">
                <a16:creationId xmlns:a16="http://schemas.microsoft.com/office/drawing/2014/main" id="{31F2F68C-54AC-4FC4-B166-A51C80BF6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567303"/>
            <a:ext cx="940248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4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B718A0A-134E-478F-A8D0-6A0FF8AB9D86}"/>
              </a:ext>
            </a:extLst>
          </p:cNvPr>
          <p:cNvSpPr txBox="1">
            <a:spLocks/>
          </p:cNvSpPr>
          <p:nvPr/>
        </p:nvSpPr>
        <p:spPr>
          <a:xfrm>
            <a:off x="1524000" y="227012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Laplace Approximation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2E37F06-F31B-40B0-BB58-D6C621EE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38" y="2978304"/>
            <a:ext cx="4491859" cy="601662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7E6AE5C4-8102-4944-99FD-FBB201201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48" y="3579966"/>
            <a:ext cx="3848637" cy="514422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291325E6-4340-42D2-80F8-736CC03D30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04"/>
          <a:stretch/>
        </p:blipFill>
        <p:spPr>
          <a:xfrm>
            <a:off x="581887" y="5565029"/>
            <a:ext cx="6258798" cy="615520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EB94567E-B525-40F4-96F8-ED1899552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526" y="4692005"/>
            <a:ext cx="4982270" cy="876422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079AA7EB-6891-4CAE-9E1A-533ED9263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676" y="1159359"/>
            <a:ext cx="3447022" cy="5471629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680B08B3-44C6-4ACC-9CD9-1BD4D003B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729" y="1389964"/>
            <a:ext cx="5706271" cy="1086002"/>
          </a:xfrm>
          <a:prstGeom prst="rect">
            <a:avLst/>
          </a:prstGeom>
        </p:spPr>
      </p:pic>
      <p:sp>
        <p:nvSpPr>
          <p:cNvPr id="17" name="Tekstfelt 16">
            <a:extLst>
              <a:ext uri="{FF2B5EF4-FFF2-40B4-BE49-F238E27FC236}">
                <a16:creationId xmlns:a16="http://schemas.microsoft.com/office/drawing/2014/main" id="{818C9125-4ABD-43B4-8179-C143F4598A55}"/>
              </a:ext>
            </a:extLst>
          </p:cNvPr>
          <p:cNvSpPr txBox="1"/>
          <p:nvPr/>
        </p:nvSpPr>
        <p:spPr>
          <a:xfrm>
            <a:off x="476250" y="26860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Posterior: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F3827AE0-253D-4F16-AE0B-F5E7FEDCB42E}"/>
              </a:ext>
            </a:extLst>
          </p:cNvPr>
          <p:cNvSpPr txBox="1"/>
          <p:nvPr/>
        </p:nvSpPr>
        <p:spPr>
          <a:xfrm>
            <a:off x="457200" y="452602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Likelihood:</a:t>
            </a:r>
          </a:p>
        </p:txBody>
      </p:sp>
    </p:spTree>
    <p:extLst>
      <p:ext uri="{BB962C8B-B14F-4D97-AF65-F5344CB8AC3E}">
        <p14:creationId xmlns:p14="http://schemas.microsoft.com/office/powerpoint/2010/main" val="365114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6</cp:revision>
  <dcterms:created xsi:type="dcterms:W3CDTF">2021-05-13T09:04:05Z</dcterms:created>
  <dcterms:modified xsi:type="dcterms:W3CDTF">2021-05-16T12:40:29Z</dcterms:modified>
</cp:coreProperties>
</file>