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 Ruby" userId="0437879b-7f11-4ed3-a9a2-ac7e51bb8ff3" providerId="ADAL" clId="{28ADFC0D-6595-4251-BF13-54908AEA8723}"/>
    <pc:docChg chg="custSel modSld">
      <pc:chgData name="Anton Ruby" userId="0437879b-7f11-4ed3-a9a2-ac7e51bb8ff3" providerId="ADAL" clId="{28ADFC0D-6595-4251-BF13-54908AEA8723}" dt="2021-05-18T11:20:37.241" v="8" actId="1076"/>
      <pc:docMkLst>
        <pc:docMk/>
      </pc:docMkLst>
      <pc:sldChg chg="addSp delSp modSp mod">
        <pc:chgData name="Anton Ruby" userId="0437879b-7f11-4ed3-a9a2-ac7e51bb8ff3" providerId="ADAL" clId="{28ADFC0D-6595-4251-BF13-54908AEA8723}" dt="2021-05-18T11:20:37.241" v="8" actId="1076"/>
        <pc:sldMkLst>
          <pc:docMk/>
          <pc:sldMk cId="3686930824" sldId="256"/>
        </pc:sldMkLst>
        <pc:spChg chg="mod">
          <ac:chgData name="Anton Ruby" userId="0437879b-7f11-4ed3-a9a2-ac7e51bb8ff3" providerId="ADAL" clId="{28ADFC0D-6595-4251-BF13-54908AEA8723}" dt="2021-05-18T11:20:27.378" v="4" actId="1076"/>
          <ac:spMkLst>
            <pc:docMk/>
            <pc:sldMk cId="3686930824" sldId="256"/>
            <ac:spMk id="33" creationId="{84EA5C0F-6871-465F-9CA7-DB67C0B69239}"/>
          </ac:spMkLst>
        </pc:spChg>
        <pc:picChg chg="add mod">
          <ac:chgData name="Anton Ruby" userId="0437879b-7f11-4ed3-a9a2-ac7e51bb8ff3" providerId="ADAL" clId="{28ADFC0D-6595-4251-BF13-54908AEA8723}" dt="2021-05-18T11:20:37.241" v="8" actId="1076"/>
          <ac:picMkLst>
            <pc:docMk/>
            <pc:sldMk cId="3686930824" sldId="256"/>
            <ac:picMk id="3" creationId="{339202C3-8D76-4A48-8FD3-2176F75805B4}"/>
          </ac:picMkLst>
        </pc:picChg>
        <pc:picChg chg="del">
          <ac:chgData name="Anton Ruby" userId="0437879b-7f11-4ed3-a9a2-ac7e51bb8ff3" providerId="ADAL" clId="{28ADFC0D-6595-4251-BF13-54908AEA8723}" dt="2021-05-18T11:20:30.442" v="5" actId="478"/>
          <ac:picMkLst>
            <pc:docMk/>
            <pc:sldMk cId="3686930824" sldId="256"/>
            <ac:picMk id="25" creationId="{EEFC3CC4-9BB2-4D7D-BAE9-CF1926A6EFDC}"/>
          </ac:picMkLst>
        </pc:picChg>
      </pc:sldChg>
      <pc:sldChg chg="delSp modSp mod">
        <pc:chgData name="Anton Ruby" userId="0437879b-7f11-4ed3-a9a2-ac7e51bb8ff3" providerId="ADAL" clId="{28ADFC0D-6595-4251-BF13-54908AEA8723}" dt="2021-05-18T10:58:55.050" v="3" actId="1076"/>
        <pc:sldMkLst>
          <pc:docMk/>
          <pc:sldMk cId="3549676310" sldId="257"/>
        </pc:sldMkLst>
        <pc:spChg chg="mod">
          <ac:chgData name="Anton Ruby" userId="0437879b-7f11-4ed3-a9a2-ac7e51bb8ff3" providerId="ADAL" clId="{28ADFC0D-6595-4251-BF13-54908AEA8723}" dt="2021-05-17T15:57:06.108" v="0" actId="1076"/>
          <ac:spMkLst>
            <pc:docMk/>
            <pc:sldMk cId="3549676310" sldId="257"/>
            <ac:spMk id="26" creationId="{8921F279-3CF3-4CCB-8116-120D9D2BACCD}"/>
          </ac:spMkLst>
        </pc:spChg>
        <pc:picChg chg="mod">
          <ac:chgData name="Anton Ruby" userId="0437879b-7f11-4ed3-a9a2-ac7e51bb8ff3" providerId="ADAL" clId="{28ADFC0D-6595-4251-BF13-54908AEA8723}" dt="2021-05-18T10:58:55.050" v="3" actId="1076"/>
          <ac:picMkLst>
            <pc:docMk/>
            <pc:sldMk cId="3549676310" sldId="257"/>
            <ac:picMk id="23" creationId="{6A7F898B-C389-40BF-B844-C8FE25E51296}"/>
          </ac:picMkLst>
        </pc:picChg>
        <pc:picChg chg="del mod">
          <ac:chgData name="Anton Ruby" userId="0437879b-7f11-4ed3-a9a2-ac7e51bb8ff3" providerId="ADAL" clId="{28ADFC0D-6595-4251-BF13-54908AEA8723}" dt="2021-05-18T10:58:52.637" v="2" actId="478"/>
          <ac:picMkLst>
            <pc:docMk/>
            <pc:sldMk cId="3549676310" sldId="257"/>
            <ac:picMk id="25" creationId="{C90ED380-B581-415B-8522-9F7F0E19D1D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94F958-9506-40FC-BCE9-4906FD11C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0A39B2F0-5FD0-4D47-B409-3904861EA3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36463AC-4D9E-428D-BB1A-2D1DEB6E7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99A-D57C-4E1E-BE90-4E4A45460A71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B170B11-0839-415A-BB13-049252CF7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C283E31-B3B7-4231-9BD3-E7AA9CFAB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DE057-9F6B-484F-81AF-F9C2AB7CE83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69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E15B72-B36C-4959-8448-77B90B90E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7A0BF946-6894-4CFA-BECB-13506EE2DB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29DB37D-126A-4137-8383-F84E8221A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99A-D57C-4E1E-BE90-4E4A45460A71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D2AB3DC-D8A6-4439-8F4F-1443BCBB7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F61039C-E7EE-4189-8194-3F0A8F1C3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DE057-9F6B-484F-81AF-F9C2AB7CE83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54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1BB93B25-3793-4E40-957F-BB43A9DC5E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1BEFE9AD-F5D0-4C51-92F8-E8B4A919E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FD215DE-33E6-40D3-82E3-CF0B7E560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99A-D57C-4E1E-BE90-4E4A45460A71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D5AFD71-BC1D-4249-8221-40C0CF0B9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AE91892-548A-4062-8D96-96FAAEF4F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DE057-9F6B-484F-81AF-F9C2AB7CE83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37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884A69-B531-4992-AC7D-32E517853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A4123CF-B243-49D3-AB29-D79D7F884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6423D73-EDF1-4F52-A2B4-927539D30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99A-D57C-4E1E-BE90-4E4A45460A71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4CC32A0-1184-4A9B-A78E-05FEB14CF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43024B4-6AA4-448D-BD86-1B95BC894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DE057-9F6B-484F-81AF-F9C2AB7CE83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53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B7BC2E-BC26-4D79-A469-F3CAE28C9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0AC37854-1113-4418-BE51-1F2A8C3A6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A23E0CF-95C7-4DEB-9267-2310698B9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99A-D57C-4E1E-BE90-4E4A45460A71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5BB96F2-AC16-491E-9B9B-E1119378E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EA489A5-C40B-4553-B4E2-4863E76DF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DE057-9F6B-484F-81AF-F9C2AB7CE83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097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751FD8-8C9E-42D7-A4B0-A44CAF2D3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DAAE824-5079-4E5F-B903-B26D8C611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6248C25A-DF54-4BBE-A839-F75BDF233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F7D79A51-3AAD-4F80-A699-7846E0F07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99A-D57C-4E1E-BE90-4E4A45460A71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B1C0243B-8A11-4128-98BC-FFBAE387F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8BE22B56-F013-4B80-B125-B173904BF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DE057-9F6B-484F-81AF-F9C2AB7CE83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779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41C04A-E46E-41EC-9B43-8589E4738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3E0868FE-DB9F-412F-822C-D8066964C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557A96CA-2704-4FD5-A8DB-26687C108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56CFE43D-0691-42CB-A446-3FA2A45353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9FC3C23F-8481-4BD2-9F96-28EB93A654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E0094750-83FE-4129-8B30-B3A5C61FA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99A-D57C-4E1E-BE90-4E4A45460A71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D9C03045-3219-45A9-9523-072618994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15DD1DE8-0D30-4C65-B276-AFA356C8E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DE057-9F6B-484F-81AF-F9C2AB7CE83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806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D91780-D145-4DB6-AB1C-468F6B255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16FE030C-7D62-43E9-8A5E-1D2C19477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99A-D57C-4E1E-BE90-4E4A45460A71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945D9CCE-9134-4F83-A61B-A80F46E9E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BE0D9DFF-A1D1-480F-98CC-766493235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DE057-9F6B-484F-81AF-F9C2AB7CE83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18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21734DE1-1592-4050-B747-7D33FB7C0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99A-D57C-4E1E-BE90-4E4A45460A71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0DF0AEF4-04FC-4DA1-B353-C9F53D7AE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1FBF6499-AF0A-4DF4-AC1A-8EB56D432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DE057-9F6B-484F-81AF-F9C2AB7CE83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287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A88B59-9201-45E2-B583-3472DFB41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E674D88-5782-415A-86A8-48849DBC4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50E3D04F-430E-4F90-888E-3CE52A28D5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7349B5C6-70A9-4FBD-89AD-379C0E45A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99A-D57C-4E1E-BE90-4E4A45460A71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19876AE1-7F0C-4E6F-BF1B-FA1A5EDB6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62FED810-16D9-4880-B35B-6E9DC7FF9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DE057-9F6B-484F-81AF-F9C2AB7CE83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67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6360FC-3703-4B64-A900-EAE5BC3B9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F46847D9-3534-4CFE-9D76-A63EB6C6B6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BAAF944C-02D5-4EF2-B17D-B944782DC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F253F35C-A259-4E68-9DAB-787D0FD5C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99A-D57C-4E1E-BE90-4E4A45460A71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D740F73B-6661-408B-925C-7B192856A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333AE091-1A6A-4441-B21B-812D89CD7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DE057-9F6B-484F-81AF-F9C2AB7CE83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96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C8A2E924-E863-49DC-BCE8-20DA8A1B2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0E661B30-F765-4B09-9144-812901E72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E16F715-B455-4E29-835D-C67FCD7160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1F99A-D57C-4E1E-BE90-4E4A45460A71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B5BFE3F-1E8A-426B-918D-4104A85FFB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6A1F690-12F1-4E0B-BEDD-6E39F3FA3E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DE057-9F6B-484F-81AF-F9C2AB7CE83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021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Billede 40">
            <a:extLst>
              <a:ext uri="{FF2B5EF4-FFF2-40B4-BE49-F238E27FC236}">
                <a16:creationId xmlns:a16="http://schemas.microsoft.com/office/drawing/2014/main" id="{CE31BE1A-AF82-496D-8C51-4A3A7513E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653" y="4859659"/>
            <a:ext cx="2581635" cy="409632"/>
          </a:xfrm>
          <a:prstGeom prst="rect">
            <a:avLst/>
          </a:prstGeom>
        </p:spPr>
      </p:pic>
      <p:sp>
        <p:nvSpPr>
          <p:cNvPr id="4" name="Titel 1">
            <a:extLst>
              <a:ext uri="{FF2B5EF4-FFF2-40B4-BE49-F238E27FC236}">
                <a16:creationId xmlns:a16="http://schemas.microsoft.com/office/drawing/2014/main" id="{767F3917-D9A2-46BB-91FE-1A42E19EC9B0}"/>
              </a:ext>
            </a:extLst>
          </p:cNvPr>
          <p:cNvSpPr txBox="1">
            <a:spLocks/>
          </p:cNvSpPr>
          <p:nvPr/>
        </p:nvSpPr>
        <p:spPr>
          <a:xfrm>
            <a:off x="1524000" y="227013"/>
            <a:ext cx="9144000" cy="601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Gaussian Process</a:t>
            </a:r>
          </a:p>
        </p:txBody>
      </p:sp>
      <p:sp>
        <p:nvSpPr>
          <p:cNvPr id="7" name="Tekstfelt 6">
            <a:extLst>
              <a:ext uri="{FF2B5EF4-FFF2-40B4-BE49-F238E27FC236}">
                <a16:creationId xmlns:a16="http://schemas.microsoft.com/office/drawing/2014/main" id="{A8A18C89-B57C-45DB-A676-6D8D80AFC128}"/>
              </a:ext>
            </a:extLst>
          </p:cNvPr>
          <p:cNvSpPr txBox="1"/>
          <p:nvPr/>
        </p:nvSpPr>
        <p:spPr>
          <a:xfrm>
            <a:off x="742950" y="1371600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Classic Regression</a:t>
            </a:r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3D7390CE-1A8C-4D31-8086-2D3BA91F151C}"/>
              </a:ext>
            </a:extLst>
          </p:cNvPr>
          <p:cNvSpPr txBox="1"/>
          <p:nvPr/>
        </p:nvSpPr>
        <p:spPr>
          <a:xfrm>
            <a:off x="742950" y="2058471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Bayesian Regression</a:t>
            </a:r>
          </a:p>
        </p:txBody>
      </p:sp>
      <p:sp>
        <p:nvSpPr>
          <p:cNvPr id="9" name="Tekstfelt 8">
            <a:extLst>
              <a:ext uri="{FF2B5EF4-FFF2-40B4-BE49-F238E27FC236}">
                <a16:creationId xmlns:a16="http://schemas.microsoft.com/office/drawing/2014/main" id="{1ABA7854-E1F3-4EC4-AB8A-160922631E58}"/>
              </a:ext>
            </a:extLst>
          </p:cNvPr>
          <p:cNvSpPr txBox="1"/>
          <p:nvPr/>
        </p:nvSpPr>
        <p:spPr>
          <a:xfrm>
            <a:off x="742950" y="2745342"/>
            <a:ext cx="1790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Gaussian Process</a:t>
            </a:r>
          </a:p>
        </p:txBody>
      </p:sp>
      <p:cxnSp>
        <p:nvCxnSpPr>
          <p:cNvPr id="13" name="Forbindelse: vinklet 12">
            <a:extLst>
              <a:ext uri="{FF2B5EF4-FFF2-40B4-BE49-F238E27FC236}">
                <a16:creationId xmlns:a16="http://schemas.microsoft.com/office/drawing/2014/main" id="{9D189C9C-3140-456C-822B-3744203B7658}"/>
              </a:ext>
            </a:extLst>
          </p:cNvPr>
          <p:cNvCxnSpPr>
            <a:cxnSpLocks/>
            <a:stCxn id="7" idx="3"/>
            <a:endCxn id="8" idx="3"/>
          </p:cNvCxnSpPr>
          <p:nvPr/>
        </p:nvCxnSpPr>
        <p:spPr>
          <a:xfrm>
            <a:off x="2678095" y="1556266"/>
            <a:ext cx="179536" cy="686871"/>
          </a:xfrm>
          <a:prstGeom prst="bentConnector3">
            <a:avLst>
              <a:gd name="adj1" fmla="val 2273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Forbindelse: vinklet 15">
            <a:extLst>
              <a:ext uri="{FF2B5EF4-FFF2-40B4-BE49-F238E27FC236}">
                <a16:creationId xmlns:a16="http://schemas.microsoft.com/office/drawing/2014/main" id="{CFD8E26A-6119-48A3-9EDC-CF06C97A8621}"/>
              </a:ext>
            </a:extLst>
          </p:cNvPr>
          <p:cNvCxnSpPr>
            <a:cxnSpLocks/>
            <a:stCxn id="8" idx="3"/>
            <a:endCxn id="9" idx="3"/>
          </p:cNvCxnSpPr>
          <p:nvPr/>
        </p:nvCxnSpPr>
        <p:spPr>
          <a:xfrm flipH="1">
            <a:off x="2533312" y="2243137"/>
            <a:ext cx="324319" cy="686871"/>
          </a:xfrm>
          <a:prstGeom prst="bentConnector3">
            <a:avLst>
              <a:gd name="adj1" fmla="val -704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Billede 18">
            <a:extLst>
              <a:ext uri="{FF2B5EF4-FFF2-40B4-BE49-F238E27FC236}">
                <a16:creationId xmlns:a16="http://schemas.microsoft.com/office/drawing/2014/main" id="{125F7AF6-7BB8-4F49-A9FA-293CFD333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0086" y="1758114"/>
            <a:ext cx="1446943" cy="278015"/>
          </a:xfrm>
          <a:prstGeom prst="rect">
            <a:avLst/>
          </a:prstGeom>
        </p:spPr>
      </p:pic>
      <p:pic>
        <p:nvPicPr>
          <p:cNvPr id="21" name="Billede 20">
            <a:extLst>
              <a:ext uri="{FF2B5EF4-FFF2-40B4-BE49-F238E27FC236}">
                <a16:creationId xmlns:a16="http://schemas.microsoft.com/office/drawing/2014/main" id="{F625A3DE-3A95-4AED-8F10-10E6A1D25F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7071" y="1030523"/>
            <a:ext cx="2829320" cy="323895"/>
          </a:xfrm>
          <a:prstGeom prst="rect">
            <a:avLst/>
          </a:prstGeom>
        </p:spPr>
      </p:pic>
      <p:pic>
        <p:nvPicPr>
          <p:cNvPr id="23" name="Billede 22">
            <a:extLst>
              <a:ext uri="{FF2B5EF4-FFF2-40B4-BE49-F238E27FC236}">
                <a16:creationId xmlns:a16="http://schemas.microsoft.com/office/drawing/2014/main" id="{67704313-8055-4CB4-94EB-AAD9EF90EA7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370"/>
          <a:stretch/>
        </p:blipFill>
        <p:spPr>
          <a:xfrm>
            <a:off x="2520086" y="2444985"/>
            <a:ext cx="2599828" cy="278922"/>
          </a:xfrm>
          <a:prstGeom prst="rect">
            <a:avLst/>
          </a:prstGeom>
        </p:spPr>
      </p:pic>
      <p:pic>
        <p:nvPicPr>
          <p:cNvPr id="27" name="Billede 26">
            <a:extLst>
              <a:ext uri="{FF2B5EF4-FFF2-40B4-BE49-F238E27FC236}">
                <a16:creationId xmlns:a16="http://schemas.microsoft.com/office/drawing/2014/main" id="{72B0AACA-53C5-4A77-B47E-80D3BEF4DC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527" y="4322393"/>
            <a:ext cx="3473642" cy="622024"/>
          </a:xfrm>
          <a:prstGeom prst="rect">
            <a:avLst/>
          </a:prstGeom>
        </p:spPr>
      </p:pic>
      <p:pic>
        <p:nvPicPr>
          <p:cNvPr id="32" name="Billede 31">
            <a:extLst>
              <a:ext uri="{FF2B5EF4-FFF2-40B4-BE49-F238E27FC236}">
                <a16:creationId xmlns:a16="http://schemas.microsoft.com/office/drawing/2014/main" id="{35F58000-E7CE-4C8A-ACA9-BEACFD1DAB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7072" y="5611745"/>
            <a:ext cx="2829320" cy="1140049"/>
          </a:xfrm>
          <a:prstGeom prst="rect">
            <a:avLst/>
          </a:prstGeom>
        </p:spPr>
      </p:pic>
      <p:sp>
        <p:nvSpPr>
          <p:cNvPr id="33" name="Tekstfelt 32">
            <a:extLst>
              <a:ext uri="{FF2B5EF4-FFF2-40B4-BE49-F238E27FC236}">
                <a16:creationId xmlns:a16="http://schemas.microsoft.com/office/drawing/2014/main" id="{84EA5C0F-6871-465F-9CA7-DB67C0B69239}"/>
              </a:ext>
            </a:extLst>
          </p:cNvPr>
          <p:cNvSpPr txBox="1"/>
          <p:nvPr/>
        </p:nvSpPr>
        <p:spPr>
          <a:xfrm>
            <a:off x="675780" y="3264208"/>
            <a:ext cx="1457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model:</a:t>
            </a:r>
          </a:p>
        </p:txBody>
      </p:sp>
      <p:sp>
        <p:nvSpPr>
          <p:cNvPr id="34" name="Tekstfelt 33">
            <a:extLst>
              <a:ext uri="{FF2B5EF4-FFF2-40B4-BE49-F238E27FC236}">
                <a16:creationId xmlns:a16="http://schemas.microsoft.com/office/drawing/2014/main" id="{AA36B46A-7506-425D-B099-2D3360F066DB}"/>
              </a:ext>
            </a:extLst>
          </p:cNvPr>
          <p:cNvSpPr txBox="1"/>
          <p:nvPr/>
        </p:nvSpPr>
        <p:spPr>
          <a:xfrm>
            <a:off x="51312" y="4068854"/>
            <a:ext cx="24313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 and Likelihood:</a:t>
            </a:r>
          </a:p>
        </p:txBody>
      </p:sp>
      <p:sp>
        <p:nvSpPr>
          <p:cNvPr id="35" name="Tekstfelt 34">
            <a:extLst>
              <a:ext uri="{FF2B5EF4-FFF2-40B4-BE49-F238E27FC236}">
                <a16:creationId xmlns:a16="http://schemas.microsoft.com/office/drawing/2014/main" id="{94629C51-DCF7-4AE4-BF4F-DDC3A65FEE22}"/>
              </a:ext>
            </a:extLst>
          </p:cNvPr>
          <p:cNvSpPr txBox="1"/>
          <p:nvPr/>
        </p:nvSpPr>
        <p:spPr>
          <a:xfrm>
            <a:off x="830473" y="5336469"/>
            <a:ext cx="24313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Predictive:</a:t>
            </a:r>
          </a:p>
        </p:txBody>
      </p:sp>
      <p:pic>
        <p:nvPicPr>
          <p:cNvPr id="37" name="Billede 36">
            <a:extLst>
              <a:ext uri="{FF2B5EF4-FFF2-40B4-BE49-F238E27FC236}">
                <a16:creationId xmlns:a16="http://schemas.microsoft.com/office/drawing/2014/main" id="{9BD5DC0C-95E7-457D-AFE6-E59315D924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59110" y="3831741"/>
            <a:ext cx="6714610" cy="2362674"/>
          </a:xfrm>
          <a:prstGeom prst="rect">
            <a:avLst/>
          </a:prstGeom>
        </p:spPr>
      </p:pic>
      <p:pic>
        <p:nvPicPr>
          <p:cNvPr id="39" name="Billede 38">
            <a:extLst>
              <a:ext uri="{FF2B5EF4-FFF2-40B4-BE49-F238E27FC236}">
                <a16:creationId xmlns:a16="http://schemas.microsoft.com/office/drawing/2014/main" id="{AC9AC00F-8AD4-4FD7-8EEF-7BFC0C7FDBE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87813" y="828675"/>
            <a:ext cx="5213955" cy="2836042"/>
          </a:xfrm>
          <a:prstGeom prst="rect">
            <a:avLst/>
          </a:prstGeom>
        </p:spPr>
      </p:pic>
      <p:pic>
        <p:nvPicPr>
          <p:cNvPr id="3" name="Billede 2">
            <a:extLst>
              <a:ext uri="{FF2B5EF4-FFF2-40B4-BE49-F238E27FC236}">
                <a16:creationId xmlns:a16="http://schemas.microsoft.com/office/drawing/2014/main" id="{339202C3-8D76-4A48-8FD3-2176F75805B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90670" y="3595073"/>
            <a:ext cx="2742129" cy="39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930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4BFF948E-FC91-432D-BC76-4B164B4937AB}"/>
              </a:ext>
            </a:extLst>
          </p:cNvPr>
          <p:cNvSpPr txBox="1">
            <a:spLocks/>
          </p:cNvSpPr>
          <p:nvPr/>
        </p:nvSpPr>
        <p:spPr>
          <a:xfrm>
            <a:off x="1524000" y="227013"/>
            <a:ext cx="9144000" cy="601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Covariance Function</a:t>
            </a:r>
          </a:p>
        </p:txBody>
      </p:sp>
      <p:grpSp>
        <p:nvGrpSpPr>
          <p:cNvPr id="11" name="Gruppe 10">
            <a:extLst>
              <a:ext uri="{FF2B5EF4-FFF2-40B4-BE49-F238E27FC236}">
                <a16:creationId xmlns:a16="http://schemas.microsoft.com/office/drawing/2014/main" id="{81249EA4-105F-4186-B429-10F3991B4FF0}"/>
              </a:ext>
            </a:extLst>
          </p:cNvPr>
          <p:cNvGrpSpPr/>
          <p:nvPr/>
        </p:nvGrpSpPr>
        <p:grpSpPr>
          <a:xfrm>
            <a:off x="9298556" y="1518704"/>
            <a:ext cx="2536394" cy="5112283"/>
            <a:chOff x="8828292" y="1162050"/>
            <a:chExt cx="2787341" cy="5465524"/>
          </a:xfrm>
        </p:grpSpPr>
        <p:pic>
          <p:nvPicPr>
            <p:cNvPr id="6" name="Billede 5">
              <a:extLst>
                <a:ext uri="{FF2B5EF4-FFF2-40B4-BE49-F238E27FC236}">
                  <a16:creationId xmlns:a16="http://schemas.microsoft.com/office/drawing/2014/main" id="{0E4D78F7-84A3-4E76-BE01-831C3F6DAA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28292" y="4745798"/>
              <a:ext cx="2787340" cy="1881776"/>
            </a:xfrm>
            <a:prstGeom prst="rect">
              <a:avLst/>
            </a:prstGeom>
          </p:spPr>
        </p:pic>
        <p:pic>
          <p:nvPicPr>
            <p:cNvPr id="8" name="Billede 7">
              <a:extLst>
                <a:ext uri="{FF2B5EF4-FFF2-40B4-BE49-F238E27FC236}">
                  <a16:creationId xmlns:a16="http://schemas.microsoft.com/office/drawing/2014/main" id="{4CA6908F-A8D7-4300-A5E3-55EBE05437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28292" y="1162050"/>
              <a:ext cx="2787340" cy="1835892"/>
            </a:xfrm>
            <a:prstGeom prst="rect">
              <a:avLst/>
            </a:prstGeom>
          </p:spPr>
        </p:pic>
        <p:pic>
          <p:nvPicPr>
            <p:cNvPr id="10" name="Billede 9">
              <a:extLst>
                <a:ext uri="{FF2B5EF4-FFF2-40B4-BE49-F238E27FC236}">
                  <a16:creationId xmlns:a16="http://schemas.microsoft.com/office/drawing/2014/main" id="{8CF449CD-456A-4BCC-954D-F42BB1519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28292" y="2997942"/>
              <a:ext cx="2787341" cy="1805136"/>
            </a:xfrm>
            <a:prstGeom prst="rect">
              <a:avLst/>
            </a:prstGeom>
          </p:spPr>
        </p:pic>
      </p:grpSp>
      <p:pic>
        <p:nvPicPr>
          <p:cNvPr id="13" name="Billede 12">
            <a:extLst>
              <a:ext uri="{FF2B5EF4-FFF2-40B4-BE49-F238E27FC236}">
                <a16:creationId xmlns:a16="http://schemas.microsoft.com/office/drawing/2014/main" id="{0BF3E2BC-DB4A-4CF6-A457-D60B87207A9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75"/>
          <a:stretch/>
        </p:blipFill>
        <p:spPr>
          <a:xfrm>
            <a:off x="4402353" y="3178178"/>
            <a:ext cx="4896202" cy="3365842"/>
          </a:xfrm>
          <a:prstGeom prst="rect">
            <a:avLst/>
          </a:prstGeom>
        </p:spPr>
      </p:pic>
      <p:cxnSp>
        <p:nvCxnSpPr>
          <p:cNvPr id="15" name="Lige forbindelse 14">
            <a:extLst>
              <a:ext uri="{FF2B5EF4-FFF2-40B4-BE49-F238E27FC236}">
                <a16:creationId xmlns:a16="http://schemas.microsoft.com/office/drawing/2014/main" id="{FF49025A-1DEA-4CDC-B670-EE6A068F6ED5}"/>
              </a:ext>
            </a:extLst>
          </p:cNvPr>
          <p:cNvCxnSpPr/>
          <p:nvPr/>
        </p:nvCxnSpPr>
        <p:spPr>
          <a:xfrm>
            <a:off x="4188823" y="1219200"/>
            <a:ext cx="0" cy="5411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kstfelt 15">
                <a:extLst>
                  <a:ext uri="{FF2B5EF4-FFF2-40B4-BE49-F238E27FC236}">
                    <a16:creationId xmlns:a16="http://schemas.microsoft.com/office/drawing/2014/main" id="{15B1CA5E-AAED-40E7-9112-3BC450314166}"/>
                  </a:ext>
                </a:extLst>
              </p:cNvPr>
              <p:cNvSpPr txBox="1"/>
              <p:nvPr/>
            </p:nvSpPr>
            <p:spPr>
              <a:xfrm>
                <a:off x="150138" y="2848448"/>
                <a:ext cx="385789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covariance function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sz="1400" dirty="0"/>
                  <a:t>Valid if symmetric and positive semi definite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sz="1400" dirty="0"/>
                  <a:t>Stationary kernel: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sz="1400" b="0" dirty="0"/>
              </a:p>
              <a:p>
                <a:pPr marL="285750" indent="-285750">
                  <a:buFontTx/>
                  <a:buChar char="-"/>
                </a:pPr>
                <a:r>
                  <a:rPr lang="en-US" sz="1400" dirty="0"/>
                  <a:t>Homogenous kernel: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6" name="Tekstfelt 15">
                <a:extLst>
                  <a:ext uri="{FF2B5EF4-FFF2-40B4-BE49-F238E27FC236}">
                    <a16:creationId xmlns:a16="http://schemas.microsoft.com/office/drawing/2014/main" id="{15B1CA5E-AAED-40E7-9112-3BC4503141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38" y="2848448"/>
                <a:ext cx="3857896" cy="1015663"/>
              </a:xfrm>
              <a:prstGeom prst="rect">
                <a:avLst/>
              </a:prstGeom>
              <a:blipFill>
                <a:blip r:embed="rId6"/>
                <a:stretch>
                  <a:fillRect l="-1424" t="-2994" b="-5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Billede 19">
            <a:extLst>
              <a:ext uri="{FF2B5EF4-FFF2-40B4-BE49-F238E27FC236}">
                <a16:creationId xmlns:a16="http://schemas.microsoft.com/office/drawing/2014/main" id="{DA395D87-5151-4AA1-93C1-E8FE60413E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7051" y="1302960"/>
            <a:ext cx="3280240" cy="431488"/>
          </a:xfrm>
          <a:prstGeom prst="rect">
            <a:avLst/>
          </a:prstGeom>
        </p:spPr>
      </p:pic>
      <p:sp>
        <p:nvSpPr>
          <p:cNvPr id="21" name="Tekstfelt 20">
            <a:extLst>
              <a:ext uri="{FF2B5EF4-FFF2-40B4-BE49-F238E27FC236}">
                <a16:creationId xmlns:a16="http://schemas.microsoft.com/office/drawing/2014/main" id="{6BB85828-F7E7-4F45-A5B7-C0F22269447F}"/>
              </a:ext>
            </a:extLst>
          </p:cNvPr>
          <p:cNvSpPr txBox="1"/>
          <p:nvPr/>
        </p:nvSpPr>
        <p:spPr>
          <a:xfrm>
            <a:off x="182880" y="1811383"/>
            <a:ext cx="3792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Behavior fully described by mean- and covariance-function</a:t>
            </a:r>
          </a:p>
        </p:txBody>
      </p:sp>
      <p:pic>
        <p:nvPicPr>
          <p:cNvPr id="23" name="Billede 22">
            <a:extLst>
              <a:ext uri="{FF2B5EF4-FFF2-40B4-BE49-F238E27FC236}">
                <a16:creationId xmlns:a16="http://schemas.microsoft.com/office/drawing/2014/main" id="{6A7F898B-C389-40BF-B844-C8FE25E512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5881" y="4477487"/>
            <a:ext cx="2786409" cy="56690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kstfelt 25">
                <a:extLst>
                  <a:ext uri="{FF2B5EF4-FFF2-40B4-BE49-F238E27FC236}">
                    <a16:creationId xmlns:a16="http://schemas.microsoft.com/office/drawing/2014/main" id="{8921F279-3CF3-4CCB-8116-120D9D2BACCD}"/>
                  </a:ext>
                </a:extLst>
              </p:cNvPr>
              <p:cNvSpPr txBox="1"/>
              <p:nvPr/>
            </p:nvSpPr>
            <p:spPr>
              <a:xfrm>
                <a:off x="4580710" y="1518704"/>
                <a:ext cx="4504316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a-DK" dirty="0">
                    <a:effectLst/>
                    <a:latin typeface="Arial" panose="020B0604020202020204" pitchFamily="34" charset="0"/>
                  </a:rPr>
                  <a:t>The </a:t>
                </a:r>
                <a:r>
                  <a:rPr lang="da-DK" dirty="0" err="1">
                    <a:effectLst/>
                    <a:latin typeface="Arial" panose="020B0604020202020204" pitchFamily="34" charset="0"/>
                  </a:rPr>
                  <a:t>squared</a:t>
                </a:r>
                <a:r>
                  <a:rPr lang="da-DK" dirty="0">
                    <a:effectLst/>
                    <a:latin typeface="Arial" panose="020B0604020202020204" pitchFamily="34" charset="0"/>
                  </a:rPr>
                  <a:t> </a:t>
                </a:r>
                <a:r>
                  <a:rPr lang="da-DK" dirty="0" err="1">
                    <a:effectLst/>
                    <a:latin typeface="Arial" panose="020B0604020202020204" pitchFamily="34" charset="0"/>
                  </a:rPr>
                  <a:t>exponential</a:t>
                </a:r>
                <a:r>
                  <a:rPr lang="da-DK" dirty="0">
                    <a:effectLst/>
                    <a:latin typeface="Arial" panose="020B0604020202020204" pitchFamily="34" charset="0"/>
                  </a:rPr>
                  <a:t> </a:t>
                </a:r>
                <a:r>
                  <a:rPr lang="da-DK" dirty="0" err="1">
                    <a:effectLst/>
                    <a:latin typeface="Arial" panose="020B0604020202020204" pitchFamily="34" charset="0"/>
                  </a:rPr>
                  <a:t>kern</a:t>
                </a:r>
                <a:r>
                  <a:rPr lang="en-US" dirty="0">
                    <a:effectLst/>
                    <a:latin typeface="Arial" panose="020B0604020202020204" pitchFamily="34" charset="0"/>
                  </a:rPr>
                  <a:t>el</a:t>
                </a:r>
              </a:p>
              <a:p>
                <a:endParaRPr lang="en-US" dirty="0">
                  <a:effectLst/>
                  <a:latin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da-DK" sz="1600" dirty="0">
                    <a:effectLst/>
                    <a:latin typeface="Arial" panose="020B0604020202020204" pitchFamily="34" charset="0"/>
                  </a:rPr>
                  <a:t> </a:t>
                </a:r>
                <a:r>
                  <a:rPr lang="da-DK" sz="1600" dirty="0" err="1">
                    <a:effectLst/>
                    <a:latin typeface="Arial" panose="020B0604020202020204" pitchFamily="34" charset="0"/>
                  </a:rPr>
                  <a:t>dertermines</a:t>
                </a:r>
                <a:r>
                  <a:rPr lang="da-DK" sz="1600" dirty="0">
                    <a:effectLst/>
                    <a:latin typeface="Arial" panose="020B0604020202020204" pitchFamily="34" charset="0"/>
                  </a:rPr>
                  <a:t> the ”</a:t>
                </a:r>
                <a:r>
                  <a:rPr lang="da-DK" sz="1600" dirty="0" err="1">
                    <a:effectLst/>
                    <a:latin typeface="Arial" panose="020B0604020202020204" pitchFamily="34" charset="0"/>
                  </a:rPr>
                  <a:t>area</a:t>
                </a:r>
                <a:r>
                  <a:rPr lang="da-DK" sz="1600" dirty="0">
                    <a:effectLst/>
                    <a:latin typeface="Arial" panose="020B0604020202020204" pitchFamily="34" charset="0"/>
                  </a:rPr>
                  <a:t> of </a:t>
                </a:r>
                <a:r>
                  <a:rPr lang="da-DK" sz="1600" dirty="0" err="1">
                    <a:effectLst/>
                    <a:latin typeface="Arial" panose="020B0604020202020204" pitchFamily="34" charset="0"/>
                  </a:rPr>
                  <a:t>effect</a:t>
                </a:r>
                <a:r>
                  <a:rPr lang="da-DK" sz="1600" dirty="0">
                    <a:effectLst/>
                    <a:latin typeface="Arial" panose="020B0604020202020204" pitchFamily="34" charset="0"/>
                  </a:rPr>
                  <a:t>”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effectLst/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1600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a-DK" sz="1600" dirty="0">
                    <a:effectLst/>
                    <a:latin typeface="Arial" panose="020B0604020202020204" pitchFamily="34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effectLst/>
                        <a:latin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da-DK" sz="1600" dirty="0">
                    <a:effectLst/>
                    <a:latin typeface="Arial" panose="020B0604020202020204" pitchFamily="34" charset="0"/>
                  </a:rPr>
                  <a:t>  </a:t>
                </a:r>
                <a:r>
                  <a:rPr lang="da-DK" sz="1600" dirty="0" err="1">
                    <a:effectLst/>
                    <a:latin typeface="Arial" panose="020B0604020202020204" pitchFamily="34" charset="0"/>
                  </a:rPr>
                  <a:t>determines</a:t>
                </a:r>
                <a:r>
                  <a:rPr lang="da-DK" sz="1600" dirty="0">
                    <a:effectLst/>
                    <a:latin typeface="Arial" panose="020B0604020202020204" pitchFamily="34" charset="0"/>
                  </a:rPr>
                  <a:t> the </a:t>
                </a:r>
                <a:r>
                  <a:rPr lang="da-DK" sz="1600" dirty="0" err="1">
                    <a:effectLst/>
                    <a:latin typeface="Arial" panose="020B0604020202020204" pitchFamily="34" charset="0"/>
                  </a:rPr>
                  <a:t>variance</a:t>
                </a:r>
                <a:endParaRPr lang="da-DK" sz="1600" dirty="0">
                  <a:effectLst/>
                  <a:latin typeface="Arial" panose="020B0604020202020204" pitchFamily="34" charset="0"/>
                </a:endParaRPr>
              </a:p>
              <a:p>
                <a:endParaRPr lang="da-DK" sz="1600" dirty="0">
                  <a:effectLst/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6" name="Tekstfelt 25">
                <a:extLst>
                  <a:ext uri="{FF2B5EF4-FFF2-40B4-BE49-F238E27FC236}">
                    <a16:creationId xmlns:a16="http://schemas.microsoft.com/office/drawing/2014/main" id="{8921F279-3CF3-4CCB-8116-120D9D2BA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0710" y="1518704"/>
                <a:ext cx="4504316" cy="1384995"/>
              </a:xfrm>
              <a:prstGeom prst="rect">
                <a:avLst/>
              </a:prstGeom>
              <a:blipFill>
                <a:blip r:embed="rId9"/>
                <a:stretch>
                  <a:fillRect l="-1083" t="-2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9676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300DB638-0249-4CA4-A758-86894B266548}"/>
              </a:ext>
            </a:extLst>
          </p:cNvPr>
          <p:cNvSpPr txBox="1">
            <a:spLocks/>
          </p:cNvSpPr>
          <p:nvPr/>
        </p:nvSpPr>
        <p:spPr>
          <a:xfrm>
            <a:off x="1524000" y="227013"/>
            <a:ext cx="9144000" cy="601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Generalized Linear Model</a:t>
            </a:r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EDDF233E-B82D-4A2D-B854-6C2802324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982" y="3725871"/>
            <a:ext cx="8543108" cy="2905116"/>
          </a:xfrm>
          <a:prstGeom prst="rect">
            <a:avLst/>
          </a:prstGeom>
        </p:spPr>
      </p:pic>
      <p:pic>
        <p:nvPicPr>
          <p:cNvPr id="8" name="Billede 7">
            <a:extLst>
              <a:ext uri="{FF2B5EF4-FFF2-40B4-BE49-F238E27FC236}">
                <a16:creationId xmlns:a16="http://schemas.microsoft.com/office/drawing/2014/main" id="{C403C202-B68B-4019-BBAF-E9BDFB60F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485" y="940177"/>
            <a:ext cx="4438605" cy="2674191"/>
          </a:xfrm>
          <a:prstGeom prst="rect">
            <a:avLst/>
          </a:prstGeom>
        </p:spPr>
      </p:pic>
      <p:pic>
        <p:nvPicPr>
          <p:cNvPr id="10" name="Billede 9">
            <a:extLst>
              <a:ext uri="{FF2B5EF4-FFF2-40B4-BE49-F238E27FC236}">
                <a16:creationId xmlns:a16="http://schemas.microsoft.com/office/drawing/2014/main" id="{F295688E-1DB0-4ED1-871F-3657DB5256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52" y="4010133"/>
            <a:ext cx="2143424" cy="800212"/>
          </a:xfrm>
          <a:prstGeom prst="rect">
            <a:avLst/>
          </a:prstGeom>
        </p:spPr>
      </p:pic>
      <p:grpSp>
        <p:nvGrpSpPr>
          <p:cNvPr id="15" name="Gruppe 14">
            <a:extLst>
              <a:ext uri="{FF2B5EF4-FFF2-40B4-BE49-F238E27FC236}">
                <a16:creationId xmlns:a16="http://schemas.microsoft.com/office/drawing/2014/main" id="{47747509-DAAE-44DA-9EBD-90A471B650A0}"/>
              </a:ext>
            </a:extLst>
          </p:cNvPr>
          <p:cNvGrpSpPr/>
          <p:nvPr/>
        </p:nvGrpSpPr>
        <p:grpSpPr>
          <a:xfrm>
            <a:off x="1075511" y="1222519"/>
            <a:ext cx="4781005" cy="2109506"/>
            <a:chOff x="574766" y="2277272"/>
            <a:chExt cx="5878637" cy="2975428"/>
          </a:xfrm>
        </p:grpSpPr>
        <p:pic>
          <p:nvPicPr>
            <p:cNvPr id="12" name="Billede 11">
              <a:extLst>
                <a:ext uri="{FF2B5EF4-FFF2-40B4-BE49-F238E27FC236}">
                  <a16:creationId xmlns:a16="http://schemas.microsoft.com/office/drawing/2014/main" id="{BEFD721D-3943-4222-8B08-0EA5266682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57516" b="29730"/>
            <a:stretch/>
          </p:blipFill>
          <p:spPr>
            <a:xfrm>
              <a:off x="574766" y="2277272"/>
              <a:ext cx="4258492" cy="2975428"/>
            </a:xfrm>
            <a:prstGeom prst="rect">
              <a:avLst/>
            </a:prstGeom>
          </p:spPr>
        </p:pic>
        <p:pic>
          <p:nvPicPr>
            <p:cNvPr id="14" name="Billede 13">
              <a:extLst>
                <a:ext uri="{FF2B5EF4-FFF2-40B4-BE49-F238E27FC236}">
                  <a16:creationId xmlns:a16="http://schemas.microsoft.com/office/drawing/2014/main" id="{3D2EB683-E9A4-49F5-94E8-0DCDA91426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b="29730"/>
            <a:stretch/>
          </p:blipFill>
          <p:spPr>
            <a:xfrm>
              <a:off x="4833258" y="2277272"/>
              <a:ext cx="1620145" cy="29754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33011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1324</TotalTime>
  <Words>75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Times New Roman</vt:lpstr>
      <vt:lpstr>Office-tema</vt:lpstr>
      <vt:lpstr>PowerPoint-præsentation</vt:lpstr>
      <vt:lpstr>PowerPoint-præsentation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Anton Ruby Larsen</dc:creator>
  <cp:lastModifiedBy>Anton Ruby Larsen</cp:lastModifiedBy>
  <cp:revision>7</cp:revision>
  <dcterms:created xsi:type="dcterms:W3CDTF">2021-05-13T12:38:12Z</dcterms:created>
  <dcterms:modified xsi:type="dcterms:W3CDTF">2021-05-18T11:20:55Z</dcterms:modified>
</cp:coreProperties>
</file>