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40446E99-D30E-423D-9BA7-419E7EF505B4}"/>
    <pc:docChg chg="undo custSel modSld">
      <pc:chgData name="Anton Ruby" userId="0437879b-7f11-4ed3-a9a2-ac7e51bb8ff3" providerId="ADAL" clId="{40446E99-D30E-423D-9BA7-419E7EF505B4}" dt="2021-05-19T05:57:16.575" v="20" actId="1076"/>
      <pc:docMkLst>
        <pc:docMk/>
      </pc:docMkLst>
      <pc:sldChg chg="modSp mod">
        <pc:chgData name="Anton Ruby" userId="0437879b-7f11-4ed3-a9a2-ac7e51bb8ff3" providerId="ADAL" clId="{40446E99-D30E-423D-9BA7-419E7EF505B4}" dt="2021-05-17T16:15:02.296" v="7" actId="20577"/>
        <pc:sldMkLst>
          <pc:docMk/>
          <pc:sldMk cId="2277326814" sldId="256"/>
        </pc:sldMkLst>
        <pc:spChg chg="mod">
          <ac:chgData name="Anton Ruby" userId="0437879b-7f11-4ed3-a9a2-ac7e51bb8ff3" providerId="ADAL" clId="{40446E99-D30E-423D-9BA7-419E7EF505B4}" dt="2021-05-17T16:15:02.296" v="7" actId="20577"/>
          <ac:spMkLst>
            <pc:docMk/>
            <pc:sldMk cId="2277326814" sldId="256"/>
            <ac:spMk id="29" creationId="{676CBED6-D6C4-455F-BC4B-DFAE6B9C0158}"/>
          </ac:spMkLst>
        </pc:spChg>
      </pc:sldChg>
      <pc:sldChg chg="addSp modSp mod">
        <pc:chgData name="Anton Ruby" userId="0437879b-7f11-4ed3-a9a2-ac7e51bb8ff3" providerId="ADAL" clId="{40446E99-D30E-423D-9BA7-419E7EF505B4}" dt="2021-05-19T05:57:16.575" v="20" actId="1076"/>
        <pc:sldMkLst>
          <pc:docMk/>
          <pc:sldMk cId="279477290" sldId="257"/>
        </pc:sldMkLst>
        <pc:picChg chg="add mod">
          <ac:chgData name="Anton Ruby" userId="0437879b-7f11-4ed3-a9a2-ac7e51bb8ff3" providerId="ADAL" clId="{40446E99-D30E-423D-9BA7-419E7EF505B4}" dt="2021-05-19T05:57:16.575" v="20" actId="1076"/>
          <ac:picMkLst>
            <pc:docMk/>
            <pc:sldMk cId="279477290" sldId="257"/>
            <ac:picMk id="3" creationId="{CC13BA55-BC42-4818-AD2C-8666EA9720AF}"/>
          </ac:picMkLst>
        </pc:picChg>
        <pc:picChg chg="mod">
          <ac:chgData name="Anton Ruby" userId="0437879b-7f11-4ed3-a9a2-ac7e51bb8ff3" providerId="ADAL" clId="{40446E99-D30E-423D-9BA7-419E7EF505B4}" dt="2021-05-19T05:57:08.454" v="17" actId="1076"/>
          <ac:picMkLst>
            <pc:docMk/>
            <pc:sldMk cId="279477290" sldId="257"/>
            <ac:picMk id="13" creationId="{35FFB9A5-E02C-485D-B3A3-9874250B826B}"/>
          </ac:picMkLst>
        </pc:picChg>
        <pc:picChg chg="mod">
          <ac:chgData name="Anton Ruby" userId="0437879b-7f11-4ed3-a9a2-ac7e51bb8ff3" providerId="ADAL" clId="{40446E99-D30E-423D-9BA7-419E7EF505B4}" dt="2021-05-19T05:57:11.640" v="18" actId="1076"/>
          <ac:picMkLst>
            <pc:docMk/>
            <pc:sldMk cId="279477290" sldId="257"/>
            <ac:picMk id="15" creationId="{E1053CEC-D79B-4293-9BD3-7C4D9CCEABF9}"/>
          </ac:picMkLst>
        </pc:picChg>
      </pc:sldChg>
      <pc:sldChg chg="addSp modSp mod">
        <pc:chgData name="Anton Ruby" userId="0437879b-7f11-4ed3-a9a2-ac7e51bb8ff3" providerId="ADAL" clId="{40446E99-D30E-423D-9BA7-419E7EF505B4}" dt="2021-05-18T14:00:50.181" v="15" actId="14100"/>
        <pc:sldMkLst>
          <pc:docMk/>
          <pc:sldMk cId="3862752308" sldId="258"/>
        </pc:sldMkLst>
        <pc:spChg chg="add mod">
          <ac:chgData name="Anton Ruby" userId="0437879b-7f11-4ed3-a9a2-ac7e51bb8ff3" providerId="ADAL" clId="{40446E99-D30E-423D-9BA7-419E7EF505B4}" dt="2021-05-18T14:00:50.181" v="15" actId="14100"/>
          <ac:spMkLst>
            <pc:docMk/>
            <pc:sldMk cId="3862752308" sldId="258"/>
            <ac:spMk id="11" creationId="{76F01787-A7B6-4F07-B69C-FF36E4372B17}"/>
          </ac:spMkLst>
        </pc:spChg>
        <pc:picChg chg="mod">
          <ac:chgData name="Anton Ruby" userId="0437879b-7f11-4ed3-a9a2-ac7e51bb8ff3" providerId="ADAL" clId="{40446E99-D30E-423D-9BA7-419E7EF505B4}" dt="2021-05-18T14:00:32.223" v="10" actId="1076"/>
          <ac:picMkLst>
            <pc:docMk/>
            <pc:sldMk cId="3862752308" sldId="258"/>
            <ac:picMk id="15" creationId="{3E517EEF-0534-4459-AAA9-04E54BD899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4E1DF-DF55-48E7-AD58-64B796F76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CD2CD17-D0E9-4E2B-9620-5DD4A871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028E55-59B8-4D00-AC20-6CA02D92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67F4B5-3694-4BB6-AB0D-748410D3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9BD3FE-EE1E-4CF2-A58B-8F44534B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9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200AB-D146-4B4C-A929-4F3C708A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601C467-D9C7-4490-AE6A-058B86BE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55E41B-CB7A-40E0-9C43-BB0CEDB1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91A5A6-92AB-48FA-A786-07777ED2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74F3BE-111C-461A-B89E-DC0C24A4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7CB949F-3B44-4DB6-A4CB-2E6B6ABFF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E54D4F8-3406-44BE-8849-FCBD57DE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575754-5E8C-4DCB-9E26-F4788E10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9D218F-9320-4086-B631-A0B45C57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603978-EED7-4617-8DE1-90166F4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ED9D6-C6D2-49A1-BD00-899874D7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0A3AA2-6D03-4A60-B6DC-BD960D78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E6E8D-F7FC-4912-A786-2A087A13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8C47AB-37D5-480C-B965-4B547D68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93D540-9C4A-4591-9F97-F7EADBBA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5C25B-A509-470F-BF57-583E5AFF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08966A-AAB1-4F75-AE39-1DB50EE3F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5953DD-CF0B-4F19-AF2C-58A280FE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C7882F-7854-417E-9E6D-3B9BC85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B0828E-4FE4-4C46-8F17-6E06B39E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1EC34-BE64-4FA4-ACDF-428176F6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5D2492-0FD3-43E1-99EC-A96FB86A3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6D9D1E4-1715-495B-B993-1E581195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B0BAF19-3FB3-40EB-95D8-29AF34B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A5ACF4-18CC-44C8-AB21-84B24E21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D425FC-52BD-4472-BB00-CC9AB6CF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DCB67-1881-4B41-8208-BA884792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47FD096-2B47-463F-B7AB-2E8AD61F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05487E2-ED8A-442B-A376-9E3077682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6E84161-41F5-4253-A9F6-A1F0293E8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8AC1BE0-B224-464E-9B33-A903A9C6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EA223C7-C141-4AB7-997C-9F96741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8056248-B18C-426A-80AB-5D3C852D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8F1F22D-2FFB-4A9D-A0FB-5713EE2C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7DACD-3087-47BD-BF41-FC9779B4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E1D1E07-E210-44F9-811F-BE4EF83C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7C05E64-D293-44F4-A43F-72D8614A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4C428C6-41C7-42A5-A16A-C746A5F8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3B42AD2-2F79-4961-9221-80467230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A1C2597-7985-4C42-B682-7C428C66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F3A6032-078B-48ED-A2A5-C9C9BE7F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94644-5801-4BF0-90F7-55C438EF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7575834-AB87-4A7D-87AB-DA047A20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A734A68-0260-43FC-9772-A2D45978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11DA2E-3E15-43EF-940A-98DBF204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55F340-3636-46D7-93F1-E3132CE2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BB89CE-4BA8-498A-B10A-38C79D60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EF14B-E77A-41CE-BDC9-331790EF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2608069-89C0-4260-9ED8-76185B0AC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18A8E42-76A4-478E-9639-3D1F3B61D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5268D84-8AA3-4A00-A22D-C86129C3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F6E261F-0DB6-49D4-A0F2-BACED7D9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8A18F2-EEF5-48B7-9EF5-9A075755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0DC64F5-F369-468D-BD0F-E687DCAA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5D29945-180E-43B6-8C87-D6103D48F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00428A-F124-4F6C-B376-87E7B19D4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97DD-9B54-4375-9401-F3F6AFE2251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ECDB0B-E2E8-49A8-973B-4DB11A683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8DE441-C54F-4801-8DE4-B22AC771D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7E3C-ECE0-4BEB-AC92-569A174BD0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F0EFB2E-194F-4887-A33F-335C86291A96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C82558A-C312-4937-856D-2AC17351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30" y="4228858"/>
            <a:ext cx="4025207" cy="232932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CAF877C2-9C69-4F1A-97C8-88A5C568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959" y="4156053"/>
            <a:ext cx="3948723" cy="2474934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4404B665-4AFA-40F2-98E9-04DE4B39A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564" y="4156053"/>
            <a:ext cx="3901395" cy="2474934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462B81C9-72D7-46EC-9703-B925DB09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051" y="2133643"/>
            <a:ext cx="2703367" cy="694358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F0F66CC-8D30-42EB-ADD8-93ADE3911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797" y="2817066"/>
            <a:ext cx="3121942" cy="963470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A4F6F956-2E24-4BEC-A29C-5792A01F4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797" y="1138632"/>
            <a:ext cx="3196630" cy="963470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676CBED6-D6C4-455F-BC4B-DFAE6B9C0158}"/>
              </a:ext>
            </a:extLst>
          </p:cNvPr>
          <p:cNvSpPr txBox="1"/>
          <p:nvPr/>
        </p:nvSpPr>
        <p:spPr>
          <a:xfrm>
            <a:off x="1627847" y="1620367"/>
            <a:ext cx="3409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 – Empirical Bayes unless n&lt;&lt;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Error from CV with appropriate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27732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F0EFB2E-194F-4887-A33F-335C86291A96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Theory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35FFB9A5-E02C-485D-B3A3-9874250B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32" y="2701734"/>
            <a:ext cx="1648379" cy="255563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E1053CEC-D79B-4293-9BD3-7C4D9CCEA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48" y="2090852"/>
            <a:ext cx="2836745" cy="58140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9FD6EC1-1177-435B-BC38-2FFCD893B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75" y="3501716"/>
            <a:ext cx="3210026" cy="3129271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0CFDC48D-7FB8-4758-979F-2BB798F98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866" y="2940532"/>
            <a:ext cx="6092768" cy="3772304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21326C84-E072-468A-ADEB-DC64A550D43D}"/>
              </a:ext>
            </a:extLst>
          </p:cNvPr>
          <p:cNvSpPr txBox="1"/>
          <p:nvPr/>
        </p:nvSpPr>
        <p:spPr>
          <a:xfrm>
            <a:off x="6948144" y="1352188"/>
            <a:ext cx="444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– Healthy </a:t>
            </a:r>
          </a:p>
          <a:p>
            <a:r>
              <a:rPr lang="en-US" dirty="0"/>
              <a:t>2,1,0 – Ill </a:t>
            </a:r>
          </a:p>
          <a:p>
            <a:r>
              <a:rPr lang="en-US" dirty="0"/>
              <a:t>2 – Standard treatment (Default)</a:t>
            </a:r>
          </a:p>
          <a:p>
            <a:r>
              <a:rPr lang="en-US" dirty="0"/>
              <a:t>1 – Should be default if 1 or 0 </a:t>
            </a:r>
          </a:p>
          <a:p>
            <a:r>
              <a:rPr lang="en-US" dirty="0"/>
              <a:t>0 – Experimental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C13BA55-BC42-4818-AD2C-8666EA972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210" y="1373094"/>
            <a:ext cx="229584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F0EFB2E-194F-4887-A33F-335C86291A96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LLPD</a:t>
            </a: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3E517EEF-0534-4459-AAA9-04E54BD8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10" y="3045581"/>
            <a:ext cx="3834186" cy="766837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3882BF45-BF38-410E-85F7-4C47A4E0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850" y="1601787"/>
            <a:ext cx="3860927" cy="5029200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FA025F14-447A-4B10-8B8F-A580B67C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30" y="4319027"/>
            <a:ext cx="4434346" cy="2439212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D330AAC4-4B25-4A6D-B740-F5A21814EC14}"/>
              </a:ext>
            </a:extLst>
          </p:cNvPr>
          <p:cNvSpPr txBox="1"/>
          <p:nvPr/>
        </p:nvSpPr>
        <p:spPr>
          <a:xfrm>
            <a:off x="3552410" y="2809516"/>
            <a:ext cx="37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Platt scaling:</a:t>
            </a:r>
          </a:p>
        </p:txBody>
      </p:sp>
      <p:pic>
        <p:nvPicPr>
          <p:cNvPr id="22" name="Billede 21">
            <a:extLst>
              <a:ext uri="{FF2B5EF4-FFF2-40B4-BE49-F238E27FC236}">
                <a16:creationId xmlns:a16="http://schemas.microsoft.com/office/drawing/2014/main" id="{CA17E23E-24FD-474A-BFE0-FC5F910B6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9" y="1788567"/>
            <a:ext cx="3072241" cy="659577"/>
          </a:xfrm>
          <a:prstGeom prst="rect">
            <a:avLst/>
          </a:prstGeom>
        </p:spPr>
      </p:pic>
      <p:cxnSp>
        <p:nvCxnSpPr>
          <p:cNvPr id="24" name="Lige forbindelse 23">
            <a:extLst>
              <a:ext uri="{FF2B5EF4-FFF2-40B4-BE49-F238E27FC236}">
                <a16:creationId xmlns:a16="http://schemas.microsoft.com/office/drawing/2014/main" id="{4B70E0DA-08C3-4643-B215-F46DC5F91428}"/>
              </a:ext>
            </a:extLst>
          </p:cNvPr>
          <p:cNvCxnSpPr>
            <a:cxnSpLocks/>
          </p:cNvCxnSpPr>
          <p:nvPr/>
        </p:nvCxnSpPr>
        <p:spPr>
          <a:xfrm>
            <a:off x="3252330" y="828675"/>
            <a:ext cx="0" cy="592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lede 26">
            <a:extLst>
              <a:ext uri="{FF2B5EF4-FFF2-40B4-BE49-F238E27FC236}">
                <a16:creationId xmlns:a16="http://schemas.microsoft.com/office/drawing/2014/main" id="{E4E59E2A-87DA-4F89-B22F-9B95CFC26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17" y="2733049"/>
            <a:ext cx="3139273" cy="3757615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76F01787-A7B6-4F07-B69C-FF36E4372B17}"/>
              </a:ext>
            </a:extLst>
          </p:cNvPr>
          <p:cNvSpPr txBox="1"/>
          <p:nvPr/>
        </p:nvSpPr>
        <p:spPr>
          <a:xfrm>
            <a:off x="48042" y="1318996"/>
            <a:ext cx="311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5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54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6</cp:revision>
  <dcterms:created xsi:type="dcterms:W3CDTF">2021-05-14T08:11:51Z</dcterms:created>
  <dcterms:modified xsi:type="dcterms:W3CDTF">2021-05-19T05:57:19Z</dcterms:modified>
</cp:coreProperties>
</file>