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902398B0-D651-4947-B021-38D0D302377C}"/>
    <pc:docChg chg="custSel modSld">
      <pc:chgData name="Anton Ruby" userId="0437879b-7f11-4ed3-a9a2-ac7e51bb8ff3" providerId="ADAL" clId="{902398B0-D651-4947-B021-38D0D302377C}" dt="2021-05-18T12:52:42.548" v="3" actId="1076"/>
      <pc:docMkLst>
        <pc:docMk/>
      </pc:docMkLst>
      <pc:sldChg chg="delSp modSp mod">
        <pc:chgData name="Anton Ruby" userId="0437879b-7f11-4ed3-a9a2-ac7e51bb8ff3" providerId="ADAL" clId="{902398B0-D651-4947-B021-38D0D302377C}" dt="2021-05-18T12:52:42.548" v="3" actId="1076"/>
        <pc:sldMkLst>
          <pc:docMk/>
          <pc:sldMk cId="3397445293" sldId="258"/>
        </pc:sldMkLst>
        <pc:picChg chg="mod">
          <ac:chgData name="Anton Ruby" userId="0437879b-7f11-4ed3-a9a2-ac7e51bb8ff3" providerId="ADAL" clId="{902398B0-D651-4947-B021-38D0D302377C}" dt="2021-05-18T12:52:42.548" v="3" actId="1076"/>
          <ac:picMkLst>
            <pc:docMk/>
            <pc:sldMk cId="3397445293" sldId="258"/>
            <ac:picMk id="35" creationId="{425F596E-0FA3-4E42-8CD5-C75DDA3A390D}"/>
          </ac:picMkLst>
        </pc:picChg>
        <pc:picChg chg="del">
          <ac:chgData name="Anton Ruby" userId="0437879b-7f11-4ed3-a9a2-ac7e51bb8ff3" providerId="ADAL" clId="{902398B0-D651-4947-B021-38D0D302377C}" dt="2021-05-18T12:52:39.287" v="2" actId="478"/>
          <ac:picMkLst>
            <pc:docMk/>
            <pc:sldMk cId="3397445293" sldId="258"/>
            <ac:picMk id="41" creationId="{3EBB66AD-C753-43D2-8B50-D870BB9933CC}"/>
          </ac:picMkLst>
        </pc:picChg>
      </pc:sldChg>
      <pc:sldChg chg="modSp mod">
        <pc:chgData name="Anton Ruby" userId="0437879b-7f11-4ed3-a9a2-ac7e51bb8ff3" providerId="ADAL" clId="{902398B0-D651-4947-B021-38D0D302377C}" dt="2021-05-17T16:17:58.429" v="1" actId="1076"/>
        <pc:sldMkLst>
          <pc:docMk/>
          <pc:sldMk cId="4065877708" sldId="259"/>
        </pc:sldMkLst>
        <pc:picChg chg="mod">
          <ac:chgData name="Anton Ruby" userId="0437879b-7f11-4ed3-a9a2-ac7e51bb8ff3" providerId="ADAL" clId="{902398B0-D651-4947-B021-38D0D302377C}" dt="2021-05-17T16:17:58.429" v="1" actId="1076"/>
          <ac:picMkLst>
            <pc:docMk/>
            <pc:sldMk cId="4065877708" sldId="259"/>
            <ac:picMk id="35" creationId="{F3E37BB7-0CEA-48C0-99C8-FC641F9687BA}"/>
          </ac:picMkLst>
        </pc:picChg>
      </pc:sldChg>
    </pc:docChg>
  </pc:docChgLst>
  <pc:docChgLst>
    <pc:chgData name="Anton Ruby Larsen" userId="e952de5e-db6b-4bb8-be30-78bd7426f9eb" providerId="ADAL" clId="{902398B0-D651-4947-B021-38D0D302377C}"/>
    <pc:docChg chg="custSel modSld">
      <pc:chgData name="Anton Ruby Larsen" userId="e952de5e-db6b-4bb8-be30-78bd7426f9eb" providerId="ADAL" clId="{902398B0-D651-4947-B021-38D0D302377C}" dt="2021-05-14T13:42:31.962" v="4" actId="478"/>
      <pc:docMkLst>
        <pc:docMk/>
      </pc:docMkLst>
      <pc:sldChg chg="addSp delSp modSp mod">
        <pc:chgData name="Anton Ruby Larsen" userId="e952de5e-db6b-4bb8-be30-78bd7426f9eb" providerId="ADAL" clId="{902398B0-D651-4947-B021-38D0D302377C}" dt="2021-05-14T13:42:31.962" v="4" actId="478"/>
        <pc:sldMkLst>
          <pc:docMk/>
          <pc:sldMk cId="3397445293" sldId="258"/>
        </pc:sldMkLst>
        <pc:picChg chg="add del mod">
          <ac:chgData name="Anton Ruby Larsen" userId="e952de5e-db6b-4bb8-be30-78bd7426f9eb" providerId="ADAL" clId="{902398B0-D651-4947-B021-38D0D302377C}" dt="2021-05-14T13:42:31.962" v="4" actId="478"/>
          <ac:picMkLst>
            <pc:docMk/>
            <pc:sldMk cId="3397445293" sldId="258"/>
            <ac:picMk id="43" creationId="{4D830062-ADEA-43DB-B7BC-369F02EDE015}"/>
          </ac:picMkLst>
        </pc:picChg>
        <pc:cxnChg chg="mod">
          <ac:chgData name="Anton Ruby Larsen" userId="e952de5e-db6b-4bb8-be30-78bd7426f9eb" providerId="ADAL" clId="{902398B0-D651-4947-B021-38D0D302377C}" dt="2021-05-14T13:22:51.450" v="0" actId="1036"/>
          <ac:cxnSpMkLst>
            <pc:docMk/>
            <pc:sldMk cId="3397445293" sldId="258"/>
            <ac:cxnSpMk id="9" creationId="{BCFC1DFA-F62D-49A0-8D24-18C0D37026B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70DA-526D-4EDB-8BD6-DCB67BB02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8FFA723-9253-4F1F-8ECA-FD4BE18B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72993C9-EED1-4F8C-8296-5D10E8A0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5BFB-9B93-45FF-8854-7D62A96C0C04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3D2D54F-8320-46E2-B598-5905FF41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B490AD-8143-43A6-BA6B-9FDC4B02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7EEB-A8DB-43DD-B460-3DBE7E5BB08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4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D397C-CC6C-4118-A467-9ADEF298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64F69F8-36C6-4584-8CED-F34738A51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F82B1A0-F732-4888-A542-60B19E94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5BFB-9B93-45FF-8854-7D62A96C0C04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30C77F7-3E0F-416A-BC7F-1DCD5F5E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F007F0-A42C-46F9-A4CE-1F2DAD57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7EEB-A8DB-43DD-B460-3DBE7E5BB08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7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B0EE8CD-2D89-499D-A640-089931965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8F76374-BCB7-48FA-BA5B-C7F2D9C5A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2DD82D-311F-479F-88FF-66EE6B4A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5BFB-9B93-45FF-8854-7D62A96C0C04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C3F893B-39A1-4649-B275-F5EB8218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F62810-4AC7-424B-91D3-0649637F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7EEB-A8DB-43DD-B460-3DBE7E5BB08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182AA-893C-4CCC-BD2D-F41D0533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E00021-7E7F-47AF-907F-14500FA0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3E8A9B5-75B6-42E3-8BD4-4A377CD5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5BFB-9B93-45FF-8854-7D62A96C0C04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99C4568-3C18-4298-B9AC-FF42674E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A7E3F-31E9-430C-814B-7F04F63C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7EEB-A8DB-43DD-B460-3DBE7E5BB08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BE8BE-3483-4403-89DD-6DC30EEF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5F7E042-E0D4-4729-90E1-BD3D4963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CCCF81-5F8D-46FE-864E-09A862B3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5BFB-9B93-45FF-8854-7D62A96C0C04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D27460F-D710-46C1-98D5-AA5F1199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9761FE-873C-481E-9F39-7DE8A9B3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7EEB-A8DB-43DD-B460-3DBE7E5BB08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2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756EA-28BC-47C4-8807-0E1115A4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9C069D-7CF0-4C96-AE26-740D996DA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526782-403A-472E-B1F2-E3DBFC136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3BAB55B-8420-4C0C-9332-E48C381D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5BFB-9B93-45FF-8854-7D62A96C0C04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D9C6DA2-1D84-44B6-8464-EA78F9B4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CC8CD7C-1A2F-4738-8282-060E810B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7EEB-A8DB-43DD-B460-3DBE7E5BB08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5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8CA78-86D2-4661-9EA1-DB6D17A2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38E8871-DE95-407D-ABCC-EC89EE4A2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8BF7E2F-0AAA-4ABE-8D64-CE589C490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FC21CF3-873A-45DF-B3C5-ADEAA18B9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E054EDE-6C25-4FC0-AE84-E9FA6AED4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2A14219-CA48-4B7F-9E65-2F4F6C81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5BFB-9B93-45FF-8854-7D62A96C0C04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9411BAE-A4AE-4D8C-A7ED-D5A55BB4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B69FF55-BE70-4AE7-A1B2-B10293A7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7EEB-A8DB-43DD-B460-3DBE7E5BB08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2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E186B-70C3-4F95-9C89-A59B73E6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8CDD446-6450-4485-B67C-F8327C28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5BFB-9B93-45FF-8854-7D62A96C0C04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6BEBDE3-98FC-43D1-B348-1DD225B5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6B5DE8E-1A58-4750-A14B-46CDDC19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7EEB-A8DB-43DD-B460-3DBE7E5BB08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9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34432D1-7541-4B3C-A433-C27E03E7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5BFB-9B93-45FF-8854-7D62A96C0C04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658900C-3700-42BF-8765-0A5C7AA2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6A21AFC-C6E9-42C7-8F20-BED72A35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7EEB-A8DB-43DD-B460-3DBE7E5BB08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07483-5C78-4A7D-B0CE-68F4B2D4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04E4BBF-E14D-4A41-A36B-5882136E2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97AF8D4-82DD-4CAA-82A3-CEB0B5651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222CBE8-8824-45AF-A99A-7BE20031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5BFB-9B93-45FF-8854-7D62A96C0C04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B318E8A-52BB-4E55-A65E-F9F3D4FC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C0363C-5302-4DF5-A79A-9BDE07D1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7EEB-A8DB-43DD-B460-3DBE7E5BB08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63047-A088-437F-84CB-E3DC1190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D1D9D39-20CE-4E46-B6AD-EDF5210BE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418119-F611-4ADA-A909-E5BE3D05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DF7FA12-AA05-4EBA-8C66-808B0CAA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5BFB-9B93-45FF-8854-7D62A96C0C04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35BCB61-5190-4120-B066-51F36D87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D1D1F2-5C0F-44BB-817F-914E0720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7EEB-A8DB-43DD-B460-3DBE7E5BB08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1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2AFFA09-B157-4954-BCC6-DBACDBA0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F0ABF6A-6531-4E58-B617-F174BFAC5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E6794BE-2E56-4C5E-A3BC-8E5DFF786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5BFB-9B93-45FF-8854-7D62A96C0C04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278548-8960-4428-B0B1-E04671DF9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E82EFB1-66C9-4E8B-BC70-4413F557A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7EEB-A8DB-43DD-B460-3DBE7E5BB08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4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F0EFB2E-194F-4887-A33F-335C86291A96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4C06A914-5467-447D-B81A-70B83BA9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0" y="1507017"/>
            <a:ext cx="4062709" cy="786219"/>
          </a:xfrm>
          <a:prstGeom prst="rect">
            <a:avLst/>
          </a:prstGeom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E140B5C7-A5E1-43C9-9A53-6B8E37F26EA9}"/>
              </a:ext>
            </a:extLst>
          </p:cNvPr>
          <p:cNvSpPr txBox="1"/>
          <p:nvPr/>
        </p:nvSpPr>
        <p:spPr>
          <a:xfrm>
            <a:off x="575444" y="1172958"/>
            <a:ext cx="383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 Theorem:</a:t>
            </a:r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9568218C-239A-472C-982F-775726A8B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604539"/>
              </p:ext>
            </p:extLst>
          </p:nvPr>
        </p:nvGraphicFramePr>
        <p:xfrm>
          <a:off x="1052603" y="2687320"/>
          <a:ext cx="2476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15">
                  <a:extLst>
                    <a:ext uri="{9D8B030D-6E8A-4147-A177-3AD203B41FA5}">
                      <a16:colId xmlns:a16="http://schemas.microsoft.com/office/drawing/2014/main" val="206451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Approximate Inference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7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5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Monte Carlo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89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Variational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743809"/>
                  </a:ext>
                </a:extLst>
              </a:tr>
            </a:tbl>
          </a:graphicData>
        </a:graphic>
      </p:graphicFrame>
      <p:pic>
        <p:nvPicPr>
          <p:cNvPr id="3" name="Billede 2">
            <a:extLst>
              <a:ext uri="{FF2B5EF4-FFF2-40B4-BE49-F238E27FC236}">
                <a16:creationId xmlns:a16="http://schemas.microsoft.com/office/drawing/2014/main" id="{D537A8A9-19A3-40F6-960F-9C0D6570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32" y="4848165"/>
            <a:ext cx="2029108" cy="84784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7D5A37A7-07AD-4DEC-8161-2D848A121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403" y="5637568"/>
            <a:ext cx="1661765" cy="506838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90F10B07-E831-48B9-B59C-8E68937A7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54" y="2024096"/>
            <a:ext cx="5718872" cy="4122179"/>
          </a:xfrm>
          <a:prstGeom prst="rect">
            <a:avLst/>
          </a:prstGeom>
        </p:spPr>
      </p:pic>
      <p:sp>
        <p:nvSpPr>
          <p:cNvPr id="19" name="Tekstfelt 18">
            <a:extLst>
              <a:ext uri="{FF2B5EF4-FFF2-40B4-BE49-F238E27FC236}">
                <a16:creationId xmlns:a16="http://schemas.microsoft.com/office/drawing/2014/main" id="{242ABC54-AB04-44AF-ACE0-EB7B2BDD7CD2}"/>
              </a:ext>
            </a:extLst>
          </p:cNvPr>
          <p:cNvSpPr txBox="1"/>
          <p:nvPr/>
        </p:nvSpPr>
        <p:spPr>
          <a:xfrm>
            <a:off x="527830" y="4590751"/>
            <a:ext cx="265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Integration: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4F25D751-CA47-48FF-8637-B9A634C339C5}"/>
              </a:ext>
            </a:extLst>
          </p:cNvPr>
          <p:cNvSpPr txBox="1"/>
          <p:nvPr/>
        </p:nvSpPr>
        <p:spPr>
          <a:xfrm>
            <a:off x="6413664" y="1377765"/>
            <a:ext cx="5411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Chain Monte Carlo (MCMC) provides a general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framework</a:t>
            </a:r>
          </a:p>
        </p:txBody>
      </p:sp>
    </p:spTree>
    <p:extLst>
      <p:ext uri="{BB962C8B-B14F-4D97-AF65-F5344CB8AC3E}">
        <p14:creationId xmlns:p14="http://schemas.microsoft.com/office/powerpoint/2010/main" val="227732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illede 38">
            <a:extLst>
              <a:ext uri="{FF2B5EF4-FFF2-40B4-BE49-F238E27FC236}">
                <a16:creationId xmlns:a16="http://schemas.microsoft.com/office/drawing/2014/main" id="{2D3156DC-8727-4CD4-93E9-954072607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656" y="5644748"/>
            <a:ext cx="2599743" cy="768106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2F0EFB2E-194F-4887-A33F-335C86291A96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Chain for MCMC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B9653CF7-1320-4820-8E93-5BC7D682263A}"/>
                  </a:ext>
                </a:extLst>
              </p:cNvPr>
              <p:cNvSpPr txBox="1"/>
              <p:nvPr/>
            </p:nvSpPr>
            <p:spPr>
              <a:xfrm>
                <a:off x="300990" y="1191289"/>
                <a:ext cx="6096000" cy="3600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Uniqueness</a:t>
                </a:r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existence</a:t>
                </a:r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stationary</a:t>
                </a:r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distribution</a:t>
                </a:r>
              </a:p>
              <a:p>
                <a:endParaRPr lang="da-DK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Existence</a:t>
                </a:r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 </a:t>
                </a: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Detailed</a:t>
                </a:r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Balance</a:t>
                </a: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da-DK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da-DK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and </a:t>
                </a:r>
                <a:r>
                  <a:rPr lang="da-DK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</a:t>
                </a:r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invariant. </a:t>
                </a:r>
                <a:r>
                  <a:rPr lang="da-DK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</a:t>
                </a:r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dependent on </a:t>
                </a: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underlying</a:t>
                </a:r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density</a:t>
                </a:r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da-DK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Uniqueness is given by </a:t>
                </a:r>
                <a:r>
                  <a:rPr lang="da-DK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Ergodicity</a:t>
                </a:r>
                <a:endParaRPr lang="da-DK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Irreducibility</a:t>
                </a:r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Can </a:t>
                </a: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reach</a:t>
                </a:r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:r>
                  <a:rPr lang="da-DK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everywhere</a:t>
                </a:r>
                <a:endParaRPr lang="da-DK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Aperiodic – Same state is not reached in a fixed number iterations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recurrent - expected number of steps for returning to the same state is finite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B9653CF7-1320-4820-8E93-5BC7D6822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" y="1191289"/>
                <a:ext cx="6096000" cy="3600986"/>
              </a:xfrm>
              <a:prstGeom prst="rect">
                <a:avLst/>
              </a:prstGeom>
              <a:blipFill>
                <a:blip r:embed="rId3"/>
                <a:stretch>
                  <a:fillRect l="-400" t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8F9D3D5E-95A4-4F28-BCD7-E9759A4F1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230" y="2049402"/>
            <a:ext cx="2610095" cy="290799"/>
          </a:xfrm>
          <a:prstGeom prst="rect">
            <a:avLst/>
          </a:prstGeom>
        </p:spPr>
      </p:pic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CFC1DFA-F62D-49A0-8D24-18C0D37026B3}"/>
              </a:ext>
            </a:extLst>
          </p:cNvPr>
          <p:cNvCxnSpPr/>
          <p:nvPr/>
        </p:nvCxnSpPr>
        <p:spPr>
          <a:xfrm>
            <a:off x="6396990" y="1200342"/>
            <a:ext cx="0" cy="530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17CCC458-5E10-434C-9DB0-56CDE1FD6DAB}"/>
              </a:ext>
            </a:extLst>
          </p:cNvPr>
          <p:cNvSpPr txBox="1"/>
          <p:nvPr/>
        </p:nvSpPr>
        <p:spPr>
          <a:xfrm>
            <a:off x="6638925" y="1191289"/>
            <a:ext cx="525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</a:p>
          <a:p>
            <a:endParaRPr lang="en-US" dirty="0"/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10F25E0B-6B01-4148-85D8-4F931EDA293F}"/>
              </a:ext>
            </a:extLst>
          </p:cNvPr>
          <p:cNvSpPr txBox="1"/>
          <p:nvPr/>
        </p:nvSpPr>
        <p:spPr>
          <a:xfrm>
            <a:off x="300990" y="4693914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framework is provided by the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Metropolis–Hastings algorithm</a:t>
            </a:r>
          </a:p>
        </p:txBody>
      </p:sp>
      <p:pic>
        <p:nvPicPr>
          <p:cNvPr id="27" name="Billede 26">
            <a:extLst>
              <a:ext uri="{FF2B5EF4-FFF2-40B4-BE49-F238E27FC236}">
                <a16:creationId xmlns:a16="http://schemas.microsoft.com/office/drawing/2014/main" id="{31C5DD4F-36EC-413E-9FAF-89FD3636A2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84"/>
          <a:stretch/>
        </p:blipFill>
        <p:spPr>
          <a:xfrm>
            <a:off x="7105950" y="1013966"/>
            <a:ext cx="4266900" cy="939419"/>
          </a:xfrm>
          <a:prstGeom prst="rect">
            <a:avLst/>
          </a:prstGeom>
        </p:spPr>
      </p:pic>
      <p:pic>
        <p:nvPicPr>
          <p:cNvPr id="33" name="Billede 32">
            <a:extLst>
              <a:ext uri="{FF2B5EF4-FFF2-40B4-BE49-F238E27FC236}">
                <a16:creationId xmlns:a16="http://schemas.microsoft.com/office/drawing/2014/main" id="{38485CFD-3919-4E48-B60C-C279E3777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153" y="1992498"/>
            <a:ext cx="4791744" cy="3467584"/>
          </a:xfrm>
          <a:prstGeom prst="rect">
            <a:avLst/>
          </a:prstGeom>
        </p:spPr>
      </p:pic>
      <p:pic>
        <p:nvPicPr>
          <p:cNvPr id="35" name="Billede 34">
            <a:extLst>
              <a:ext uri="{FF2B5EF4-FFF2-40B4-BE49-F238E27FC236}">
                <a16:creationId xmlns:a16="http://schemas.microsoft.com/office/drawing/2014/main" id="{425F596E-0FA3-4E42-8CD5-C75DDA3A3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939" y="5190249"/>
            <a:ext cx="4337196" cy="884662"/>
          </a:xfrm>
          <a:prstGeom prst="rect">
            <a:avLst/>
          </a:prstGeom>
        </p:spPr>
      </p:pic>
      <p:sp>
        <p:nvSpPr>
          <p:cNvPr id="37" name="Tekstfelt 36">
            <a:extLst>
              <a:ext uri="{FF2B5EF4-FFF2-40B4-BE49-F238E27FC236}">
                <a16:creationId xmlns:a16="http://schemas.microsoft.com/office/drawing/2014/main" id="{1E669C4D-093F-475F-B987-0C5A088ED430}"/>
              </a:ext>
            </a:extLst>
          </p:cNvPr>
          <p:cNvSpPr txBox="1"/>
          <p:nvPr/>
        </p:nvSpPr>
        <p:spPr>
          <a:xfrm>
            <a:off x="6801394" y="5460082"/>
            <a:ext cx="219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Q is symmetric:</a:t>
            </a:r>
          </a:p>
        </p:txBody>
      </p:sp>
    </p:spTree>
    <p:extLst>
      <p:ext uri="{BB962C8B-B14F-4D97-AF65-F5344CB8AC3E}">
        <p14:creationId xmlns:p14="http://schemas.microsoft.com/office/powerpoint/2010/main" val="339744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F0EFB2E-194F-4887-A33F-335C86291A96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Metropolis Hastings</a:t>
            </a:r>
          </a:p>
        </p:txBody>
      </p:sp>
      <p:pic>
        <p:nvPicPr>
          <p:cNvPr id="21" name="Billede 20">
            <a:extLst>
              <a:ext uri="{FF2B5EF4-FFF2-40B4-BE49-F238E27FC236}">
                <a16:creationId xmlns:a16="http://schemas.microsoft.com/office/drawing/2014/main" id="{0B961F8C-8405-4067-9B26-E9A79217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75" y="4854096"/>
            <a:ext cx="5073974" cy="1895151"/>
          </a:xfrm>
          <a:prstGeom prst="rect">
            <a:avLst/>
          </a:prstGeom>
        </p:spPr>
      </p:pic>
      <p:pic>
        <p:nvPicPr>
          <p:cNvPr id="24" name="Billede 23">
            <a:extLst>
              <a:ext uri="{FF2B5EF4-FFF2-40B4-BE49-F238E27FC236}">
                <a16:creationId xmlns:a16="http://schemas.microsoft.com/office/drawing/2014/main" id="{BC0703B6-58DF-4566-AE14-6E1FF45B8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37" y="2929129"/>
            <a:ext cx="5099855" cy="1924967"/>
          </a:xfrm>
          <a:prstGeom prst="rect">
            <a:avLst/>
          </a:prstGeom>
        </p:spPr>
      </p:pic>
      <p:pic>
        <p:nvPicPr>
          <p:cNvPr id="28" name="Billede 27">
            <a:extLst>
              <a:ext uri="{FF2B5EF4-FFF2-40B4-BE49-F238E27FC236}">
                <a16:creationId xmlns:a16="http://schemas.microsoft.com/office/drawing/2014/main" id="{A4B17D7E-FC05-4701-BAFD-36EFAEA7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137" y="926051"/>
            <a:ext cx="5068212" cy="1924967"/>
          </a:xfrm>
          <a:prstGeom prst="rect">
            <a:avLst/>
          </a:prstGeom>
        </p:spPr>
      </p:pic>
      <p:pic>
        <p:nvPicPr>
          <p:cNvPr id="33" name="Billede 32">
            <a:extLst>
              <a:ext uri="{FF2B5EF4-FFF2-40B4-BE49-F238E27FC236}">
                <a16:creationId xmlns:a16="http://schemas.microsoft.com/office/drawing/2014/main" id="{FFA3E71E-982D-485D-9188-FF4991E7C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75" y="4884083"/>
            <a:ext cx="5117245" cy="1865164"/>
          </a:xfrm>
          <a:prstGeom prst="rect">
            <a:avLst/>
          </a:prstGeom>
        </p:spPr>
      </p:pic>
      <p:pic>
        <p:nvPicPr>
          <p:cNvPr id="35" name="Billede 34">
            <a:extLst>
              <a:ext uri="{FF2B5EF4-FFF2-40B4-BE49-F238E27FC236}">
                <a16:creationId xmlns:a16="http://schemas.microsoft.com/office/drawing/2014/main" id="{F3E37BB7-0CEA-48C0-99C8-FC641F968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853" y="3018919"/>
            <a:ext cx="5099855" cy="1865164"/>
          </a:xfrm>
          <a:prstGeom prst="rect">
            <a:avLst/>
          </a:prstGeom>
        </p:spPr>
      </p:pic>
      <p:sp>
        <p:nvSpPr>
          <p:cNvPr id="36" name="Tekstfelt 35">
            <a:extLst>
              <a:ext uri="{FF2B5EF4-FFF2-40B4-BE49-F238E27FC236}">
                <a16:creationId xmlns:a16="http://schemas.microsoft.com/office/drawing/2014/main" id="{CC96FAE9-8B90-4245-B505-56F37A95D480}"/>
              </a:ext>
            </a:extLst>
          </p:cNvPr>
          <p:cNvSpPr txBox="1"/>
          <p:nvPr/>
        </p:nvSpPr>
        <p:spPr>
          <a:xfrm>
            <a:off x="790675" y="1134903"/>
            <a:ext cx="5068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Warm up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Variation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Correlation and multimodal</a:t>
            </a:r>
          </a:p>
        </p:txBody>
      </p:sp>
    </p:spTree>
    <p:extLst>
      <p:ext uri="{BB962C8B-B14F-4D97-AF65-F5344CB8AC3E}">
        <p14:creationId xmlns:p14="http://schemas.microsoft.com/office/powerpoint/2010/main" val="406587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119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11</cp:revision>
  <dcterms:created xsi:type="dcterms:W3CDTF">2021-05-14T09:22:42Z</dcterms:created>
  <dcterms:modified xsi:type="dcterms:W3CDTF">2021-05-18T12:52:45Z</dcterms:modified>
</cp:coreProperties>
</file>