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B1440-8DB4-423A-8283-229BD6937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6C8FB38-6688-4D9B-AE11-6581252E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7CCF9-6FA4-4402-BC07-A5215B88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92AE32-13F5-4FC5-8061-7D618A0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F5B4DB-3D16-42AB-B802-C81A6AEF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124A8-3234-4F40-8BF3-89628985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711223A-E4D1-48F5-BA93-8A6810466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340EB5-29DD-48BE-A07E-91156E32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9D27655-DE20-4A22-B37F-4515AEE7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2EB469-4E98-467D-BAB3-72AD47C3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4E686AC-5151-4C73-BD9A-F98E1AC3C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20CE6F3-519B-4F74-B2C7-0F1754EAD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7B26E9-9C8F-45AE-A82D-FF8A3FF1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41FB0E-D364-4837-8FD2-8090C28E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9F982E-B7A9-41A3-B047-485C28EF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608F-D2BE-496E-972A-452892FF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676040-BE14-46C0-B60D-3045D07C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65C7D7-D109-48D3-94C6-45363B15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2790B8-392F-48BD-97B2-72A2A54F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86A79B-F219-4582-A542-D7FFC2B5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CCC2C-26BD-4F58-BEB5-7AAE6E1B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BE2B1C7-CB01-4BE3-8048-9D588E80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33E4B7-F31E-4D90-AE85-6F7B3EFC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EBF9A1-6068-43D0-AF94-F2F9B421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9C8A926-9298-4113-9BA6-3C969F73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F9FA7-D9B0-4C73-9141-014F8D8C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701E81-DC66-4723-8013-DBC383776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ABD79A-D01C-4948-B936-759F907E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755CF-A4E6-41E2-B80C-539EB98D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2222BD5-5582-4E2F-80BD-32088AEE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14C5CBD-95F6-4239-B02C-527666B9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CDF56-F451-4348-B6F3-9B88ECC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145A6C0-FB38-4847-A285-55AEE748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461085D-1D9D-4553-A7BC-D3A75765B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3CE8CA6-E0B3-4BF4-BAE9-D649C90F3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A462D73-246A-48C3-A802-13537B711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556AAF8-3544-4475-8267-C3073288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B8BAD62-DCF0-4E50-816B-FF4C3724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BEE4C76-1B69-46AA-BD52-A7A9E5FF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F912C-51D9-4999-A792-F5CAA1CA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EAA57AB-BBC7-4973-B75D-C75C683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6C5A448-2810-4DB0-BFFE-FDA411F8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E9DC05E-BEF2-4A92-9316-0A6BB505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F6B8BAA-6311-48E4-971D-F4107BC7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632D90F-D684-4130-8F17-20608F90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65E1D3F-3EC5-465F-A011-3569B427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F1BD6-F444-42CE-8C0D-BC8B405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41AFC7-9F36-49E7-984F-6F10B6EF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C60D68A-83E5-4FE4-AA1D-1BDA41199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51369EB-EA6A-4EBE-9FDF-4A47D10A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D8691D0-2F6C-4781-9077-8953AB5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4A17D7-E9E8-494B-A9CB-EC51ABCF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ACFE2-574D-430C-B609-971C9873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48B51CE-D28C-4E12-93A6-EC601D491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3CBE3BD-16F7-4DF2-A29C-E03E802F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BCB51AB-5700-4800-864B-97C4D399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074DFD-9465-4291-B0C1-2D408EB9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AB55370-56F2-4818-AEFD-77B16FB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F9C0720-76F9-42E6-B518-2147D92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D25293-32C7-42D8-A01C-E0C5B8C69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1E37D4-6297-4ED5-BF8B-F41FE526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5A2A-E255-4CEC-BAF5-E10A228B6D6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B00361-3505-452E-9B81-5F1995F3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BC087F-8497-490A-A2F3-51E6F1453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9244-6EC9-4E8E-A15A-1FD292C1D9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F0EFB2E-194F-4887-A33F-335C86291A96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Chain for MCMC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9653CF7-1320-4820-8E93-5BC7D682263A}"/>
              </a:ext>
            </a:extLst>
          </p:cNvPr>
          <p:cNvSpPr txBox="1"/>
          <p:nvPr/>
        </p:nvSpPr>
        <p:spPr>
          <a:xfrm>
            <a:off x="300990" y="1191289"/>
            <a:ext cx="6096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r>
              <a:rPr lang="da-D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</a:t>
            </a:r>
            <a:r>
              <a:rPr lang="da-D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</a:t>
            </a:r>
            <a:r>
              <a:rPr lang="da-D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  <a:p>
            <a:endParaRPr lang="da-D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</a:t>
            </a:r>
            <a:r>
              <a:rPr lang="da-D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by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lang="da-D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</a:t>
            </a:r>
            <a:r>
              <a:rPr lang="da-DK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da-D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invariant. </a:t>
            </a:r>
            <a:r>
              <a:rPr lang="da-DK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da-D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dependent on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da-DK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da-D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F9D3D5E-95A4-4F28-BCD7-E9759A4F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30" y="2049402"/>
            <a:ext cx="2610095" cy="290799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17CCC458-5E10-434C-9DB0-56CDE1FD6DAB}"/>
              </a:ext>
            </a:extLst>
          </p:cNvPr>
          <p:cNvSpPr txBox="1"/>
          <p:nvPr/>
        </p:nvSpPr>
        <p:spPr>
          <a:xfrm>
            <a:off x="6638925" y="1191289"/>
            <a:ext cx="525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endParaRPr lang="en-US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283F2233-B333-4399-BCB6-3D35B1FB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7" y="3262063"/>
            <a:ext cx="4906060" cy="3458058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3EE75E7A-220C-4B7F-A557-D91D5CEF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96" y="4009895"/>
            <a:ext cx="4637222" cy="293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C88B6527-E434-47E4-86D0-FDAB6C6DA35D}"/>
                  </a:ext>
                </a:extLst>
              </p:cNvPr>
              <p:cNvSpPr txBox="1"/>
              <p:nvPr/>
            </p:nvSpPr>
            <p:spPr>
              <a:xfrm>
                <a:off x="5826036" y="1571553"/>
                <a:ext cx="6365964" cy="1246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Uniqueness is given by </a:t>
                </a:r>
                <a:r>
                  <a:rPr lang="da-DK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Ergodicity</a:t>
                </a:r>
                <a:endParaRPr lang="da-DK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Irreducibility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Can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reach</a:t>
                </a:r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da-DK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:r>
                  <a:rPr lang="da-DK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everywhere</a:t>
                </a:r>
                <a:endParaRPr lang="da-DK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 – Same state is not reached in a fixed number iterations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recurrent - expected number of steps for returning to the same state is finite</a:t>
                </a:r>
              </a:p>
            </p:txBody>
          </p:sp>
        </mc:Choice>
        <mc:Fallback>
          <p:sp>
            <p:nvSpPr>
              <p:cNvPr id="23" name="Tekstfelt 22">
                <a:extLst>
                  <a:ext uri="{FF2B5EF4-FFF2-40B4-BE49-F238E27FC236}">
                    <a16:creationId xmlns:a16="http://schemas.microsoft.com/office/drawing/2014/main" id="{C88B6527-E434-47E4-86D0-FDAB6C6DA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36" y="1571553"/>
                <a:ext cx="6365964" cy="1246495"/>
              </a:xfrm>
              <a:prstGeom prst="rect">
                <a:avLst/>
              </a:prstGeom>
              <a:blipFill>
                <a:blip r:embed="rId5"/>
                <a:stretch>
                  <a:fillRect l="-287" t="-980" r="-96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EAF2D67-FCD7-4624-8DD7-5723A273ED5A}"/>
              </a:ext>
            </a:extLst>
          </p:cNvPr>
          <p:cNvCxnSpPr/>
          <p:nvPr/>
        </p:nvCxnSpPr>
        <p:spPr>
          <a:xfrm>
            <a:off x="383177" y="3091543"/>
            <a:ext cx="11625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D23D5561-3131-4111-8565-CAAC86EAE1B6}"/>
              </a:ext>
            </a:extLst>
          </p:cNvPr>
          <p:cNvSpPr txBox="1"/>
          <p:nvPr/>
        </p:nvSpPr>
        <p:spPr>
          <a:xfrm>
            <a:off x="6501269" y="3464917"/>
            <a:ext cx="50154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it work?</a:t>
            </a:r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FA91A0F3-BEDB-40ED-8D62-A3423A6A4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396" y="4576955"/>
            <a:ext cx="5166555" cy="14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4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9574BCAC-94E9-4B45-861C-5C444DFD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0" y="3274240"/>
            <a:ext cx="5308375" cy="282412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E6DA58A9-1B06-4151-AEA9-08096CA4B62C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Sampling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050173F7-AD10-446F-B7B5-2EF5A5626E07}"/>
              </a:ext>
            </a:extLst>
          </p:cNvPr>
          <p:cNvSpPr txBox="1"/>
          <p:nvPr/>
        </p:nvSpPr>
        <p:spPr>
          <a:xfrm>
            <a:off x="787625" y="1028700"/>
            <a:ext cx="5308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Advantage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Proposals are always accepted</a:t>
            </a:r>
          </a:p>
          <a:p>
            <a:endParaRPr lang="en-US" dirty="0"/>
          </a:p>
          <a:p>
            <a:r>
              <a:rPr lang="en-US" dirty="0"/>
              <a:t>Primary Disadvantage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Access to the conditional</a:t>
            </a:r>
            <a:r>
              <a:rPr lang="da-DK" dirty="0"/>
              <a:t> </a:t>
            </a:r>
            <a:r>
              <a:rPr lang="en-US" dirty="0"/>
              <a:t>posterior</a:t>
            </a:r>
            <a:r>
              <a:rPr lang="da-DK" dirty="0"/>
              <a:t> distribution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856BF2F-C332-4EA6-A3BD-9BFC74EF0913}"/>
              </a:ext>
            </a:extLst>
          </p:cNvPr>
          <p:cNvCxnSpPr/>
          <p:nvPr/>
        </p:nvCxnSpPr>
        <p:spPr>
          <a:xfrm>
            <a:off x="6096000" y="1028700"/>
            <a:ext cx="0" cy="529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lede 13">
            <a:extLst>
              <a:ext uri="{FF2B5EF4-FFF2-40B4-BE49-F238E27FC236}">
                <a16:creationId xmlns:a16="http://schemas.microsoft.com/office/drawing/2014/main" id="{094F01E2-7E4A-40F6-87EC-B4083848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132" y="1028700"/>
            <a:ext cx="4010585" cy="1371791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B54C6E57-FDE3-432F-9DA6-487196D60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11" y="2505048"/>
            <a:ext cx="4220164" cy="381053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4C92AFED-86DD-4D69-9AF2-988BD6417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468" y="3205158"/>
            <a:ext cx="5619912" cy="1371790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368B428D-38A1-4B4D-96E3-406B26BEC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467" y="4645847"/>
            <a:ext cx="5619912" cy="14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7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32FB203-56D7-4711-B884-44FEA5BEC8C6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Diagnostics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989B07B3-BCA9-4547-A9C3-69FF0A7C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2" y="1404655"/>
            <a:ext cx="2333951" cy="404869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1CA5F62-4E24-48A7-9367-9C6B89F9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365" y="1193810"/>
            <a:ext cx="4236987" cy="4470380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FC1B7B4D-31A2-4BA4-A1EC-2F60B5B5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559" y="3529834"/>
            <a:ext cx="4551806" cy="1575798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65CFC674-3E3C-4AB6-B9D6-A84A8B459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559" y="1954036"/>
            <a:ext cx="4515181" cy="15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8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7</cp:revision>
  <dcterms:created xsi:type="dcterms:W3CDTF">2021-05-14T13:22:33Z</dcterms:created>
  <dcterms:modified xsi:type="dcterms:W3CDTF">2021-05-14T14:53:01Z</dcterms:modified>
</cp:coreProperties>
</file>