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255B2B-3F1D-4DA9-9E91-ADF57EB094DB}" v="24" dt="2021-05-19T06:17:54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Ruby" userId="0437879b-7f11-4ed3-a9a2-ac7e51bb8ff3" providerId="ADAL" clId="{9A255B2B-3F1D-4DA9-9E91-ADF57EB094DB}"/>
    <pc:docChg chg="undo custSel modSld">
      <pc:chgData name="Anton Ruby" userId="0437879b-7f11-4ed3-a9a2-ac7e51bb8ff3" providerId="ADAL" clId="{9A255B2B-3F1D-4DA9-9E91-ADF57EB094DB}" dt="2021-05-18T14:01:00.268" v="57" actId="1076"/>
      <pc:docMkLst>
        <pc:docMk/>
      </pc:docMkLst>
      <pc:sldChg chg="addSp delSp modSp mod modAnim">
        <pc:chgData name="Anton Ruby" userId="0437879b-7f11-4ed3-a9a2-ac7e51bb8ff3" providerId="ADAL" clId="{9A255B2B-3F1D-4DA9-9E91-ADF57EB094DB}" dt="2021-05-18T13:39:04.861" v="28" actId="1076"/>
        <pc:sldMkLst>
          <pc:docMk/>
          <pc:sldMk cId="2277326814" sldId="257"/>
        </pc:sldMkLst>
        <pc:picChg chg="add mod">
          <ac:chgData name="Anton Ruby" userId="0437879b-7f11-4ed3-a9a2-ac7e51bb8ff3" providerId="ADAL" clId="{9A255B2B-3F1D-4DA9-9E91-ADF57EB094DB}" dt="2021-05-18T13:28:04.453" v="27"/>
          <ac:picMkLst>
            <pc:docMk/>
            <pc:sldMk cId="2277326814" sldId="257"/>
            <ac:picMk id="2" creationId="{97B5E37B-BFA2-49DE-90A1-4F1FE8175719}"/>
          </ac:picMkLst>
        </pc:picChg>
        <pc:picChg chg="mod">
          <ac:chgData name="Anton Ruby" userId="0437879b-7f11-4ed3-a9a2-ac7e51bb8ff3" providerId="ADAL" clId="{9A255B2B-3F1D-4DA9-9E91-ADF57EB094DB}" dt="2021-05-18T13:39:04.861" v="28" actId="1076"/>
          <ac:picMkLst>
            <pc:docMk/>
            <pc:sldMk cId="2277326814" sldId="257"/>
            <ac:picMk id="17" creationId="{27D23215-8252-47E1-BBB0-A3E2543F85AE}"/>
          </ac:picMkLst>
        </pc:picChg>
        <pc:picChg chg="del">
          <ac:chgData name="Anton Ruby" userId="0437879b-7f11-4ed3-a9a2-ac7e51bb8ff3" providerId="ADAL" clId="{9A255B2B-3F1D-4DA9-9E91-ADF57EB094DB}" dt="2021-05-18T13:13:34.425" v="3" actId="478"/>
          <ac:picMkLst>
            <pc:docMk/>
            <pc:sldMk cId="2277326814" sldId="257"/>
            <ac:picMk id="46" creationId="{9E42CD77-7C1C-4FCA-89B6-DF9EAC52B6FA}"/>
          </ac:picMkLst>
        </pc:picChg>
      </pc:sldChg>
      <pc:sldChg chg="addSp delSp modSp mod">
        <pc:chgData name="Anton Ruby" userId="0437879b-7f11-4ed3-a9a2-ac7e51bb8ff3" providerId="ADAL" clId="{9A255B2B-3F1D-4DA9-9E91-ADF57EB094DB}" dt="2021-05-18T13:49:25.244" v="46" actId="11529"/>
        <pc:sldMkLst>
          <pc:docMk/>
          <pc:sldMk cId="2791977072" sldId="258"/>
        </pc:sldMkLst>
        <pc:spChg chg="mod">
          <ac:chgData name="Anton Ruby" userId="0437879b-7f11-4ed3-a9a2-ac7e51bb8ff3" providerId="ADAL" clId="{9A255B2B-3F1D-4DA9-9E91-ADF57EB094DB}" dt="2021-05-18T13:39:17.221" v="29" actId="1076"/>
          <ac:spMkLst>
            <pc:docMk/>
            <pc:sldMk cId="2791977072" sldId="258"/>
            <ac:spMk id="8" creationId="{B24E3E3C-944B-4AB1-9F62-F78C6FA6FD4E}"/>
          </ac:spMkLst>
        </pc:spChg>
        <pc:picChg chg="add del mod">
          <ac:chgData name="Anton Ruby" userId="0437879b-7f11-4ed3-a9a2-ac7e51bb8ff3" providerId="ADAL" clId="{9A255B2B-3F1D-4DA9-9E91-ADF57EB094DB}" dt="2021-05-18T13:48:45.229" v="37" actId="478"/>
          <ac:picMkLst>
            <pc:docMk/>
            <pc:sldMk cId="2791977072" sldId="258"/>
            <ac:picMk id="3" creationId="{1D437254-5C58-471D-91E4-DD89999DD898}"/>
          </ac:picMkLst>
        </pc:picChg>
        <pc:picChg chg="mod">
          <ac:chgData name="Anton Ruby" userId="0437879b-7f11-4ed3-a9a2-ac7e51bb8ff3" providerId="ADAL" clId="{9A255B2B-3F1D-4DA9-9E91-ADF57EB094DB}" dt="2021-05-18T13:49:16.702" v="45" actId="1076"/>
          <ac:picMkLst>
            <pc:docMk/>
            <pc:sldMk cId="2791977072" sldId="258"/>
            <ac:picMk id="5" creationId="{F8DF5E32-1BA2-4375-8018-982E1A212C7F}"/>
          </ac:picMkLst>
        </pc:picChg>
        <pc:picChg chg="add mod">
          <ac:chgData name="Anton Ruby" userId="0437879b-7f11-4ed3-a9a2-ac7e51bb8ff3" providerId="ADAL" clId="{9A255B2B-3F1D-4DA9-9E91-ADF57EB094DB}" dt="2021-05-18T13:48:51.020" v="40" actId="1076"/>
          <ac:picMkLst>
            <pc:docMk/>
            <pc:sldMk cId="2791977072" sldId="258"/>
            <ac:picMk id="6" creationId="{7CCC8DCA-428A-4941-9E16-45F8601536D0}"/>
          </ac:picMkLst>
        </pc:picChg>
        <pc:picChg chg="mod">
          <ac:chgData name="Anton Ruby" userId="0437879b-7f11-4ed3-a9a2-ac7e51bb8ff3" providerId="ADAL" clId="{9A255B2B-3F1D-4DA9-9E91-ADF57EB094DB}" dt="2021-05-18T13:49:16.702" v="45" actId="1076"/>
          <ac:picMkLst>
            <pc:docMk/>
            <pc:sldMk cId="2791977072" sldId="258"/>
            <ac:picMk id="7" creationId="{075A16A8-27DD-4D5A-8BC7-A4B7FC6510D6}"/>
          </ac:picMkLst>
        </pc:picChg>
        <pc:picChg chg="add mod">
          <ac:chgData name="Anton Ruby" userId="0437879b-7f11-4ed3-a9a2-ac7e51bb8ff3" providerId="ADAL" clId="{9A255B2B-3F1D-4DA9-9E91-ADF57EB094DB}" dt="2021-05-18T13:49:07.507" v="44" actId="1076"/>
          <ac:picMkLst>
            <pc:docMk/>
            <pc:sldMk cId="2791977072" sldId="258"/>
            <ac:picMk id="10" creationId="{5394965C-E39B-4E43-A4B4-CEAB5B46C201}"/>
          </ac:picMkLst>
        </pc:picChg>
        <pc:picChg chg="mod">
          <ac:chgData name="Anton Ruby" userId="0437879b-7f11-4ed3-a9a2-ac7e51bb8ff3" providerId="ADAL" clId="{9A255B2B-3F1D-4DA9-9E91-ADF57EB094DB}" dt="2021-05-15T15:44:11.620" v="2" actId="1076"/>
          <ac:picMkLst>
            <pc:docMk/>
            <pc:sldMk cId="2791977072" sldId="258"/>
            <ac:picMk id="11" creationId="{07EEE5AC-8BBA-4209-A274-89EE968F7DBD}"/>
          </ac:picMkLst>
        </pc:picChg>
        <pc:picChg chg="mod">
          <ac:chgData name="Anton Ruby" userId="0437879b-7f11-4ed3-a9a2-ac7e51bb8ff3" providerId="ADAL" clId="{9A255B2B-3F1D-4DA9-9E91-ADF57EB094DB}" dt="2021-05-15T15:44:04.436" v="1" actId="1076"/>
          <ac:picMkLst>
            <pc:docMk/>
            <pc:sldMk cId="2791977072" sldId="258"/>
            <ac:picMk id="19" creationId="{C370E101-471F-4E91-A855-8F649DF907DE}"/>
          </ac:picMkLst>
        </pc:picChg>
        <pc:cxnChg chg="add">
          <ac:chgData name="Anton Ruby" userId="0437879b-7f11-4ed3-a9a2-ac7e51bb8ff3" providerId="ADAL" clId="{9A255B2B-3F1D-4DA9-9E91-ADF57EB094DB}" dt="2021-05-18T13:49:25.244" v="46" actId="11529"/>
          <ac:cxnSpMkLst>
            <pc:docMk/>
            <pc:sldMk cId="2791977072" sldId="258"/>
            <ac:cxnSpMk id="13" creationId="{8A0F0FEF-8592-460B-AFA6-51501FFF16C4}"/>
          </ac:cxnSpMkLst>
        </pc:cxnChg>
      </pc:sldChg>
      <pc:sldChg chg="addSp modSp mod">
        <pc:chgData name="Anton Ruby" userId="0437879b-7f11-4ed3-a9a2-ac7e51bb8ff3" providerId="ADAL" clId="{9A255B2B-3F1D-4DA9-9E91-ADF57EB094DB}" dt="2021-05-18T14:01:00.268" v="57" actId="1076"/>
        <pc:sldMkLst>
          <pc:docMk/>
          <pc:sldMk cId="357712498" sldId="259"/>
        </pc:sldMkLst>
        <pc:spChg chg="add mod">
          <ac:chgData name="Anton Ruby" userId="0437879b-7f11-4ed3-a9a2-ac7e51bb8ff3" providerId="ADAL" clId="{9A255B2B-3F1D-4DA9-9E91-ADF57EB094DB}" dt="2021-05-18T14:01:00.268" v="57" actId="1076"/>
          <ac:spMkLst>
            <pc:docMk/>
            <pc:sldMk cId="357712498" sldId="259"/>
            <ac:spMk id="10" creationId="{6AF6C04E-E8DE-44DD-B16F-64228D12E0BF}"/>
          </ac:spMkLst>
        </pc:spChg>
        <pc:picChg chg="add mod">
          <ac:chgData name="Anton Ruby" userId="0437879b-7f11-4ed3-a9a2-ac7e51bb8ff3" providerId="ADAL" clId="{9A255B2B-3F1D-4DA9-9E91-ADF57EB094DB}" dt="2021-05-18T13:58:43.332" v="53" actId="1076"/>
          <ac:picMkLst>
            <pc:docMk/>
            <pc:sldMk cId="357712498" sldId="259"/>
            <ac:picMk id="3" creationId="{402ED76F-5199-4B03-A4C1-7ACE24E5FA8C}"/>
          </ac:picMkLst>
        </pc:picChg>
        <pc:picChg chg="mod">
          <ac:chgData name="Anton Ruby" userId="0437879b-7f11-4ed3-a9a2-ac7e51bb8ff3" providerId="ADAL" clId="{9A255B2B-3F1D-4DA9-9E91-ADF57EB094DB}" dt="2021-05-18T14:00:56.496" v="55" actId="1076"/>
          <ac:picMkLst>
            <pc:docMk/>
            <pc:sldMk cId="357712498" sldId="259"/>
            <ac:picMk id="6" creationId="{4CB7DBD0-9202-46B1-B399-CB10DC4CE50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D6C7-E907-49D8-8D9E-B0055603F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A975187-C410-4703-92FD-2A6808338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C556C2D-9308-40D5-A2AE-DF9156CB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756-E839-4CB0-BDD4-C3224DD758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0A9244C-3ADC-45ED-BE3D-1B5D97DB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6B1E672-D143-446F-B425-57CBD5BB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8331-9852-44F5-A508-1B1ABA5779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2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9B188-FFB5-4BD8-9036-6F38240B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B6A74AA-9E96-4943-860C-68D1415E6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D93CF29-D5A4-4845-9FD8-927C2574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756-E839-4CB0-BDD4-C3224DD758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84D114E-4505-4832-A745-F57C80DE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D47B0C6-8614-4A23-8C81-C3950980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8331-9852-44F5-A508-1B1ABA5779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19F5B168-6F42-4BA7-9936-71216D3E5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7B2266C-7DB0-4E22-B4E1-4AD0FFF91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B3B5B00-708B-43F4-BE19-F7560DE4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756-E839-4CB0-BDD4-C3224DD758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097A8FE-D826-4739-A41C-012107D8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46E7E6F-6ADE-4592-98C8-0ECC1CAD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8331-9852-44F5-A508-1B1ABA5779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4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DC6F5-AC71-4395-AC10-975F1918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C66D75-A64E-4F4E-9AE2-E31ABB78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69DB6AB-51BC-4E0C-B9FB-1B161A5F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756-E839-4CB0-BDD4-C3224DD758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6A68A0C-34AD-43A2-A0EA-BAB6BD76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6AF16A8-67B6-477C-B1CB-20E6D758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8331-9852-44F5-A508-1B1ABA5779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6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7BF4A-DF99-445A-BBFA-C19A2D19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9136025-8566-48F6-BCE7-E79BB4B29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6739054-73D8-45DA-9891-F9AB055C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756-E839-4CB0-BDD4-C3224DD758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58C105B-04C9-4BE4-AAF7-01F205F9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F94441-5A9F-4F22-B931-9962EED2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8331-9852-44F5-A508-1B1ABA5779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6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1670A-4EAF-472C-82CC-E478B38B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416CFD0-EFEE-42B3-9A96-A9FE16B1C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F5F4E48-FFCB-4D1D-B586-3301639E7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3380273-EA48-4894-AE3E-06226081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756-E839-4CB0-BDD4-C3224DD758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26AB789-E431-4584-8A50-5A2F87CF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5069BBD-A9EA-4DAB-A680-306D4333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8331-9852-44F5-A508-1B1ABA5779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0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7542E-27B6-4845-9F24-23235E44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F15C405-2F92-4B9F-ACAF-BC377401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D16B851-B4E3-460D-8FE6-FE7380927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CC874AE-1167-4593-AFB9-19FAE0C6F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23D327B-5BA1-468C-8D3A-68ED92F7E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6B135144-C6F0-40D0-807E-CACCF2FF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756-E839-4CB0-BDD4-C3224DD758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0B77263-A097-4F87-883D-E830C58F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59987D86-73F0-4937-BA03-5199D055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8331-9852-44F5-A508-1B1ABA5779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5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4CC4A-D529-44CE-8DB8-58E25544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C65DECC-3A1D-483F-9A07-8DFB8CBD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756-E839-4CB0-BDD4-C3224DD758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F239A71-60BB-468B-9471-E7B24E88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9BA67A1-0625-44CE-997D-CE1ADF23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8331-9852-44F5-A508-1B1ABA5779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9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9C1F55A-A02A-42CF-8382-AF578D74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756-E839-4CB0-BDD4-C3224DD758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E838278-6501-4E18-B6A3-71E98C4E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2A0499F-008F-4A76-B959-0B99F150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8331-9852-44F5-A508-1B1ABA5779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DEEE9-D52E-4159-8D51-E20F0916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EDE4B8B-DEA9-45D5-9A78-5C64ABC58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D8E6000-4045-4B4C-A968-00A45FA8E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52A9768-8325-4031-80A2-ADB876A6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756-E839-4CB0-BDD4-C3224DD758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C737B64-1F11-46CB-B4A5-AACFADBC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F2B565D-BD4C-4129-BBBB-D700086E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8331-9852-44F5-A508-1B1ABA5779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4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199F6-5AB5-4D71-8410-518A2976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EF1BD17-04E0-4BBD-8AD0-D81AAFC0C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DA1CF22-69F9-4D10-BD9B-2EDCD8206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D14FB49-6CC5-4482-B7E5-BBFD2AB4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2756-E839-4CB0-BDD4-C3224DD758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F319D85-DFE7-4920-8A94-CB954DE8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3390E46-7AB5-406A-8667-BB167528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8331-9852-44F5-A508-1B1ABA5779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2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9D3D6B7-6DF6-4EF5-81C0-B3128B8E2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F1E3BF8-B1F3-4C17-B463-CE3529551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39E6C8F-4BF0-4BFA-8573-DAE54C0F9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62756-E839-4CB0-BDD4-C3224DD7586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4AB187A-82C8-486D-A67C-9CCA99AD0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96C7B10-3E55-43C5-A414-CD0ACE406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78331-9852-44F5-A508-1B1ABA5779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6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lede 16">
            <a:extLst>
              <a:ext uri="{FF2B5EF4-FFF2-40B4-BE49-F238E27FC236}">
                <a16:creationId xmlns:a16="http://schemas.microsoft.com/office/drawing/2014/main" id="{27D23215-8252-47E1-BBB0-A3E2543F8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323" y="2143062"/>
            <a:ext cx="2295845" cy="895475"/>
          </a:xfrm>
          <a:prstGeom prst="rect">
            <a:avLst/>
          </a:prstGeom>
        </p:spPr>
      </p:pic>
      <p:pic>
        <p:nvPicPr>
          <p:cNvPr id="21" name="Billede 20">
            <a:extLst>
              <a:ext uri="{FF2B5EF4-FFF2-40B4-BE49-F238E27FC236}">
                <a16:creationId xmlns:a16="http://schemas.microsoft.com/office/drawing/2014/main" id="{390FDEB4-FF86-41D2-9176-C11922073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892" y="2487795"/>
            <a:ext cx="1076475" cy="428685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2F0EFB2E-194F-4887-A33F-335C86291A96}"/>
              </a:ext>
            </a:extLst>
          </p:cNvPr>
          <p:cNvSpPr txBox="1">
            <a:spLocks/>
          </p:cNvSpPr>
          <p:nvPr/>
        </p:nvSpPr>
        <p:spPr>
          <a:xfrm>
            <a:off x="1524000" y="227013"/>
            <a:ext cx="9144000" cy="601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Variational Inference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9EB4E41-6307-47F6-879C-1473944AB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429" y="3274468"/>
            <a:ext cx="3026959" cy="2043344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22603D34-0457-4364-BDFC-62B0161FE9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894" y="1364130"/>
            <a:ext cx="2191056" cy="543001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88E567C0-4708-4E8C-9B18-F02F961DF5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8200" y="1907131"/>
            <a:ext cx="2029108" cy="457264"/>
          </a:xfrm>
          <a:prstGeom prst="rect">
            <a:avLst/>
          </a:prstGeom>
        </p:spPr>
      </p:pic>
      <p:pic>
        <p:nvPicPr>
          <p:cNvPr id="24" name="Billede 23">
            <a:extLst>
              <a:ext uri="{FF2B5EF4-FFF2-40B4-BE49-F238E27FC236}">
                <a16:creationId xmlns:a16="http://schemas.microsoft.com/office/drawing/2014/main" id="{E7BD183E-E18C-4E68-81A9-40BA2C56B5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6566" y="5714385"/>
            <a:ext cx="2238687" cy="438211"/>
          </a:xfrm>
          <a:prstGeom prst="rect">
            <a:avLst/>
          </a:prstGeom>
        </p:spPr>
      </p:pic>
      <p:pic>
        <p:nvPicPr>
          <p:cNvPr id="34" name="Billede 33">
            <a:extLst>
              <a:ext uri="{FF2B5EF4-FFF2-40B4-BE49-F238E27FC236}">
                <a16:creationId xmlns:a16="http://schemas.microsoft.com/office/drawing/2014/main" id="{12E260D0-D030-40B9-8201-0775DBF0BC0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-1" r="241" b="-3851"/>
          <a:stretch/>
        </p:blipFill>
        <p:spPr>
          <a:xfrm>
            <a:off x="6175110" y="1663426"/>
            <a:ext cx="4857565" cy="291744"/>
          </a:xfrm>
          <a:prstGeom prst="rect">
            <a:avLst/>
          </a:prstGeom>
        </p:spPr>
      </p:pic>
      <p:sp>
        <p:nvSpPr>
          <p:cNvPr id="35" name="Tekstfelt 34">
            <a:extLst>
              <a:ext uri="{FF2B5EF4-FFF2-40B4-BE49-F238E27FC236}">
                <a16:creationId xmlns:a16="http://schemas.microsoft.com/office/drawing/2014/main" id="{27B2FEAF-80C8-42F1-982F-E20F883B7011}"/>
              </a:ext>
            </a:extLst>
          </p:cNvPr>
          <p:cNvSpPr txBox="1"/>
          <p:nvPr/>
        </p:nvSpPr>
        <p:spPr>
          <a:xfrm>
            <a:off x="5476056" y="1272533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still have the posterior?</a:t>
            </a:r>
          </a:p>
        </p:txBody>
      </p:sp>
      <p:cxnSp>
        <p:nvCxnSpPr>
          <p:cNvPr id="37" name="Lige forbindelse 36">
            <a:extLst>
              <a:ext uri="{FF2B5EF4-FFF2-40B4-BE49-F238E27FC236}">
                <a16:creationId xmlns:a16="http://schemas.microsoft.com/office/drawing/2014/main" id="{E6E0432D-7513-49E9-BCB3-7D3FAD56CBC2}"/>
              </a:ext>
            </a:extLst>
          </p:cNvPr>
          <p:cNvCxnSpPr>
            <a:cxnSpLocks/>
          </p:cNvCxnSpPr>
          <p:nvPr/>
        </p:nvCxnSpPr>
        <p:spPr>
          <a:xfrm>
            <a:off x="5172368" y="1058862"/>
            <a:ext cx="0" cy="557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Billede 38">
            <a:extLst>
              <a:ext uri="{FF2B5EF4-FFF2-40B4-BE49-F238E27FC236}">
                <a16:creationId xmlns:a16="http://schemas.microsoft.com/office/drawing/2014/main" id="{C5B9ADB8-E982-47BE-917B-F8ED9DC7601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29"/>
          <a:stretch/>
        </p:blipFill>
        <p:spPr>
          <a:xfrm>
            <a:off x="5620878" y="2303848"/>
            <a:ext cx="2115252" cy="552527"/>
          </a:xfrm>
          <a:prstGeom prst="rect">
            <a:avLst/>
          </a:prstGeom>
        </p:spPr>
      </p:pic>
      <p:pic>
        <p:nvPicPr>
          <p:cNvPr id="41" name="Billede 40">
            <a:extLst>
              <a:ext uri="{FF2B5EF4-FFF2-40B4-BE49-F238E27FC236}">
                <a16:creationId xmlns:a16="http://schemas.microsoft.com/office/drawing/2014/main" id="{8B706177-72BC-4757-8592-9A0C8D4133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16880" y="2856375"/>
            <a:ext cx="4572638" cy="419158"/>
          </a:xfrm>
          <a:prstGeom prst="rect">
            <a:avLst/>
          </a:prstGeom>
        </p:spPr>
      </p:pic>
      <p:pic>
        <p:nvPicPr>
          <p:cNvPr id="2" name="Recording #5">
            <a:hlinkClick r:id="" action="ppaction://media"/>
            <a:extLst>
              <a:ext uri="{FF2B5EF4-FFF2-40B4-BE49-F238E27FC236}">
                <a16:creationId xmlns:a16="http://schemas.microsoft.com/office/drawing/2014/main" id="{97B5E37B-BFA2-49DE-90A1-4F1FE817571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5954448" y="3828060"/>
            <a:ext cx="5704974" cy="24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2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2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F8DF5E32-1BA2-4375-8018-982E1A212C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071"/>
          <a:stretch/>
        </p:blipFill>
        <p:spPr>
          <a:xfrm>
            <a:off x="499919" y="4511304"/>
            <a:ext cx="2048161" cy="2100452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075A16A8-27DD-4D5A-8BC7-A4B7FC6510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37"/>
          <a:stretch/>
        </p:blipFill>
        <p:spPr>
          <a:xfrm>
            <a:off x="2548080" y="4311332"/>
            <a:ext cx="2048161" cy="2300424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B24E3E3C-944B-4AB1-9F62-F78C6FA6FD4E}"/>
              </a:ext>
            </a:extLst>
          </p:cNvPr>
          <p:cNvSpPr txBox="1"/>
          <p:nvPr/>
        </p:nvSpPr>
        <p:spPr>
          <a:xfrm>
            <a:off x="485313" y="1040108"/>
            <a:ext cx="3219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choose Q as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form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form</a:t>
            </a: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Factorized approximation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field approximation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F56C0BB-B4D5-45E8-AAC7-ACDE01920953}"/>
              </a:ext>
            </a:extLst>
          </p:cNvPr>
          <p:cNvSpPr txBox="1">
            <a:spLocks/>
          </p:cNvSpPr>
          <p:nvPr/>
        </p:nvSpPr>
        <p:spPr>
          <a:xfrm>
            <a:off x="1524000" y="227013"/>
            <a:ext cx="9144000" cy="601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Variational Inference</a:t>
            </a:r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07EEE5AC-8BBA-4209-A274-89EE968F7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009" y="1040108"/>
            <a:ext cx="3057952" cy="1409897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11A74A86-974D-4219-A45B-F41C98B0D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95" y="4638168"/>
            <a:ext cx="4150981" cy="1992819"/>
          </a:xfrm>
          <a:prstGeom prst="rect">
            <a:avLst/>
          </a:prstGeom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13A8135E-AACC-447F-A236-E745624A1A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9495" y="2661439"/>
            <a:ext cx="3615088" cy="507621"/>
          </a:xfrm>
          <a:prstGeom prst="rect">
            <a:avLst/>
          </a:prstGeom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C370E101-471F-4E91-A855-8F649DF907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9495" y="3527076"/>
            <a:ext cx="4363059" cy="676369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5394965C-E39B-4E43-A4B4-CEAB5B46C2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156" y="3307970"/>
            <a:ext cx="2295845" cy="895475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7CCC8DCA-428A-4941-9E16-45F8601536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4459" y="2756978"/>
            <a:ext cx="2246192" cy="1754326"/>
          </a:xfrm>
          <a:prstGeom prst="rect">
            <a:avLst/>
          </a:prstGeom>
        </p:spPr>
      </p:pic>
      <p:cxnSp>
        <p:nvCxnSpPr>
          <p:cNvPr id="13" name="Lige forbindelse 12">
            <a:extLst>
              <a:ext uri="{FF2B5EF4-FFF2-40B4-BE49-F238E27FC236}">
                <a16:creationId xmlns:a16="http://schemas.microsoft.com/office/drawing/2014/main" id="{8A0F0FEF-8592-460B-AFA6-51501FFF16C4}"/>
              </a:ext>
            </a:extLst>
          </p:cNvPr>
          <p:cNvCxnSpPr/>
          <p:nvPr/>
        </p:nvCxnSpPr>
        <p:spPr>
          <a:xfrm>
            <a:off x="5754255" y="1040108"/>
            <a:ext cx="0" cy="5590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97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62352AF7-616B-46F0-9879-B969868AC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3" y="3009899"/>
            <a:ext cx="6053166" cy="3629413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4CB7DBD0-9202-46B1-B399-CB10DC4CE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091" y="1478852"/>
            <a:ext cx="3072241" cy="659577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34265582-3444-464A-B2BC-D47575BADB12}"/>
              </a:ext>
            </a:extLst>
          </p:cNvPr>
          <p:cNvSpPr txBox="1">
            <a:spLocks/>
          </p:cNvSpPr>
          <p:nvPr/>
        </p:nvSpPr>
        <p:spPr>
          <a:xfrm>
            <a:off x="1524000" y="227013"/>
            <a:ext cx="9144000" cy="601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Mixture Model</a:t>
            </a:r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28748720-3E70-47C6-A80F-62B43928E901}"/>
              </a:ext>
            </a:extLst>
          </p:cNvPr>
          <p:cNvCxnSpPr/>
          <p:nvPr/>
        </p:nvCxnSpPr>
        <p:spPr>
          <a:xfrm>
            <a:off x="6204919" y="1276350"/>
            <a:ext cx="0" cy="5362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Billede 11">
            <a:extLst>
              <a:ext uri="{FF2B5EF4-FFF2-40B4-BE49-F238E27FC236}">
                <a16:creationId xmlns:a16="http://schemas.microsoft.com/office/drawing/2014/main" id="{733376BF-167E-4D8E-86C0-3E5A831D6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787" y="1988223"/>
            <a:ext cx="5773460" cy="2043352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40726E49-E2D8-45E1-8E1C-2641D26BC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8989" y="4114425"/>
            <a:ext cx="1829055" cy="2686425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402ED76F-5199-4B03-A4C1-7ACE24E5F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552" y="2249076"/>
            <a:ext cx="5970434" cy="650176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6AF6C04E-E8DE-44DD-B16F-64228D12E0BF}"/>
              </a:ext>
            </a:extLst>
          </p:cNvPr>
          <p:cNvSpPr txBox="1"/>
          <p:nvPr/>
        </p:nvSpPr>
        <p:spPr>
          <a:xfrm>
            <a:off x="1581091" y="1183539"/>
            <a:ext cx="3118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pointwise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predictive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12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31</Words>
  <Application>Microsoft Office PowerPoint</Application>
  <PresentationFormat>Widescreen</PresentationFormat>
  <Paragraphs>11</Paragraphs>
  <Slides>3</Slides>
  <Notes>0</Notes>
  <HiddenSlides>0</HiddenSlides>
  <MMClips>1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Office-tema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Anton Ruby Larsen</dc:creator>
  <cp:lastModifiedBy>Anton Ruby Larsen</cp:lastModifiedBy>
  <cp:revision>7</cp:revision>
  <dcterms:created xsi:type="dcterms:W3CDTF">2021-05-15T14:24:56Z</dcterms:created>
  <dcterms:modified xsi:type="dcterms:W3CDTF">2021-05-19T06:18:05Z</dcterms:modified>
</cp:coreProperties>
</file>