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F1BC0-F4E1-4C0B-971B-5EB6E0BE8777}" v="96" dt="2020-05-17T14:58:1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E7EF1BC0-F4E1-4C0B-971B-5EB6E0BE8777}"/>
    <pc:docChg chg="custSel modSld">
      <pc:chgData name="Anton Ruby Larsen" userId="e952de5e-db6b-4bb8-be30-78bd7426f9eb" providerId="ADAL" clId="{E7EF1BC0-F4E1-4C0B-971B-5EB6E0BE8777}" dt="2020-05-17T14:58:23.536" v="236" actId="1076"/>
      <pc:docMkLst>
        <pc:docMk/>
      </pc:docMkLst>
      <pc:sldChg chg="addSp delSp modSp">
        <pc:chgData name="Anton Ruby Larsen" userId="e952de5e-db6b-4bb8-be30-78bd7426f9eb" providerId="ADAL" clId="{E7EF1BC0-F4E1-4C0B-971B-5EB6E0BE8777}" dt="2020-05-17T14:56:05.474" v="223" actId="1076"/>
        <pc:sldMkLst>
          <pc:docMk/>
          <pc:sldMk cId="4232406866" sldId="258"/>
        </pc:sldMkLst>
        <pc:spChg chg="mod">
          <ac:chgData name="Anton Ruby Larsen" userId="e952de5e-db6b-4bb8-be30-78bd7426f9eb" providerId="ADAL" clId="{E7EF1BC0-F4E1-4C0B-971B-5EB6E0BE8777}" dt="2020-05-17T14:55:52.408" v="221" actId="255"/>
          <ac:spMkLst>
            <pc:docMk/>
            <pc:sldMk cId="4232406866" sldId="258"/>
            <ac:spMk id="11" creationId="{DB310DCE-1A0B-4A2F-AD09-97D5EF80577C}"/>
          </ac:spMkLst>
        </pc:spChg>
        <pc:spChg chg="mod">
          <ac:chgData name="Anton Ruby Larsen" userId="e952de5e-db6b-4bb8-be30-78bd7426f9eb" providerId="ADAL" clId="{E7EF1BC0-F4E1-4C0B-971B-5EB6E0BE8777}" dt="2020-05-17T14:56:05.474" v="223" actId="1076"/>
          <ac:spMkLst>
            <pc:docMk/>
            <pc:sldMk cId="4232406866" sldId="258"/>
            <ac:spMk id="12" creationId="{92F29F67-DEA8-417F-B258-CD2798253878}"/>
          </ac:spMkLst>
        </pc:spChg>
        <pc:picChg chg="add del mod">
          <ac:chgData name="Anton Ruby Larsen" userId="e952de5e-db6b-4bb8-be30-78bd7426f9eb" providerId="ADAL" clId="{E7EF1BC0-F4E1-4C0B-971B-5EB6E0BE8777}" dt="2020-05-17T14:50:28.140" v="218" actId="478"/>
          <ac:picMkLst>
            <pc:docMk/>
            <pc:sldMk cId="4232406866" sldId="258"/>
            <ac:picMk id="18" creationId="{A8CE6EF6-F10A-4460-ACC7-2AF1BE646D71}"/>
          </ac:picMkLst>
        </pc:picChg>
      </pc:sldChg>
      <pc:sldChg chg="addSp delSp modSp">
        <pc:chgData name="Anton Ruby Larsen" userId="e952de5e-db6b-4bb8-be30-78bd7426f9eb" providerId="ADAL" clId="{E7EF1BC0-F4E1-4C0B-971B-5EB6E0BE8777}" dt="2020-05-17T14:58:23.536" v="236" actId="1076"/>
        <pc:sldMkLst>
          <pc:docMk/>
          <pc:sldMk cId="681796338" sldId="259"/>
        </pc:sldMkLst>
        <pc:spChg chg="mod">
          <ac:chgData name="Anton Ruby Larsen" userId="e952de5e-db6b-4bb8-be30-78bd7426f9eb" providerId="ADAL" clId="{E7EF1BC0-F4E1-4C0B-971B-5EB6E0BE8777}" dt="2020-05-17T14:56:28.616" v="224" actId="255"/>
          <ac:spMkLst>
            <pc:docMk/>
            <pc:sldMk cId="681796338" sldId="259"/>
            <ac:spMk id="4" creationId="{E43E4CEA-366D-4EF2-8164-9BD9360BEA3F}"/>
          </ac:spMkLst>
        </pc:spChg>
        <pc:spChg chg="mod">
          <ac:chgData name="Anton Ruby Larsen" userId="e952de5e-db6b-4bb8-be30-78bd7426f9eb" providerId="ADAL" clId="{E7EF1BC0-F4E1-4C0B-971B-5EB6E0BE8777}" dt="2020-05-17T14:56:52.981" v="227" actId="255"/>
          <ac:spMkLst>
            <pc:docMk/>
            <pc:sldMk cId="681796338" sldId="259"/>
            <ac:spMk id="7" creationId="{C2C848AB-29FB-4666-BD5F-A1F999A47C17}"/>
          </ac:spMkLst>
        </pc:spChg>
        <pc:spChg chg="mod">
          <ac:chgData name="Anton Ruby Larsen" userId="e952de5e-db6b-4bb8-be30-78bd7426f9eb" providerId="ADAL" clId="{E7EF1BC0-F4E1-4C0B-971B-5EB6E0BE8777}" dt="2020-05-17T14:57:03.376" v="228" actId="1076"/>
          <ac:spMkLst>
            <pc:docMk/>
            <pc:sldMk cId="681796338" sldId="259"/>
            <ac:spMk id="8" creationId="{AC24355B-54E2-4694-BB0A-8B4EDBBBC611}"/>
          </ac:spMkLst>
        </pc:spChg>
        <pc:picChg chg="add mod">
          <ac:chgData name="Anton Ruby Larsen" userId="e952de5e-db6b-4bb8-be30-78bd7426f9eb" providerId="ADAL" clId="{E7EF1BC0-F4E1-4C0B-971B-5EB6E0BE8777}" dt="2020-05-17T14:58:23.536" v="236" actId="1076"/>
          <ac:picMkLst>
            <pc:docMk/>
            <pc:sldMk cId="681796338" sldId="259"/>
            <ac:picMk id="12" creationId="{86BEBCE0-5E83-45CD-8DD3-80126202AF99}"/>
          </ac:picMkLst>
        </pc:picChg>
        <pc:picChg chg="del mod">
          <ac:chgData name="Anton Ruby Larsen" userId="e952de5e-db6b-4bb8-be30-78bd7426f9eb" providerId="ADAL" clId="{E7EF1BC0-F4E1-4C0B-971B-5EB6E0BE8777}" dt="2020-05-17T14:58:12.996" v="232" actId="478"/>
          <ac:picMkLst>
            <pc:docMk/>
            <pc:sldMk cId="681796338" sldId="259"/>
            <ac:picMk id="1028" creationId="{F5043253-BD71-431E-AE12-E160936BAD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8C1FE-0049-4BBD-8C93-90035EC45BF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3564-0381-4D57-BE9E-C897CCF81B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AD295-E8D6-434C-9FFC-254D8B61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061A1B9-43D1-4DF7-BB77-86FCA772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EB4D47-38C9-4252-93BB-8F8B5E40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C9BF1B-C406-4294-A8F6-C603E19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7AB15-9C68-48CA-9EED-991F1B5A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23DC3-8232-4F3C-A4AC-5308E30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06E067-BAF5-43A4-893E-35F305B0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05C3E5-AEDF-462A-A298-0AFDB378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8F30C7-3B67-411B-A962-A49B0C0C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10DBBB-661D-48D6-9E68-C2ABB1D1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E855C-E740-454C-974E-D250F1E75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BF9F59-B8F7-4DA7-BEC7-0AC0763B1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50D9E8-73FF-4A86-A080-C098300E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DD821B-69F3-4B9E-B1D8-4344792D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0636D6-1B71-49BF-B8DE-36D25E0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2F8B2-1546-43B8-858D-12CD2E5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F21E2A-EDB8-4A69-9841-89750551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243326-B14A-48F0-8AC7-B68F9290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380640-BBC8-4E00-BDFC-169531B9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D80584-54EA-4E4E-8F80-BC3DA3B6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DF166-9376-4066-8B01-B631A281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F4CC24-A7E6-426B-BB16-E05357C3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92C6D4-2A22-49D8-9A2B-6DB6135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C5BC1E-6D3D-4D00-B7C0-6FBE1BE8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487C1A-BF6C-41A3-8693-EF769BD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0F24-3FE6-4C59-93F3-8ECCFEBD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B0DC33-0648-4252-8B8F-113808EB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4E05CCF-D421-4337-91DF-5D8E1C5D6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1CBBA7-6473-4BC1-ABA4-1755E650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C0A09A-6062-4036-850A-DFED72EA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B9ABAF-BE9F-4833-90E9-94DD47E6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74EF0-4242-4C7D-BD33-6054F0D9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B017B1-F5ED-4321-8CE2-C15F6A77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B4FCC86-6E09-4205-A2DF-D886782B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A10A244-0CA6-4A12-93C8-75D9F3FE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CE23157-1F5D-440B-B990-7CB56F10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D475D-B094-4C81-AC1E-7D168FC4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5BA07BD-BE3C-4DF9-943C-013E0DBC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921BD7B-26FC-4E6A-90BE-9F1E33CA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FE8A1-9A72-4879-8ADB-C4CD5AB8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BF65F8E-6AA1-4E9F-85E3-CC177C8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4CB2863-61F8-45E0-82F8-F1B06B4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9D2F24-2373-4E77-853C-46016683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A1BAC3F-C60C-43FA-AD89-A24B09C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6E01000-CA38-4D1F-8D6A-15D3F33C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8A768D-2C27-4CE3-9D54-DE304A7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C2D0A-5817-42F6-94C7-C3AAD30D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459472-1195-4EB3-9A12-7DEA6A95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694DCFA-4052-4824-8DEB-E388833A1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A7BC55-C716-4820-9AB0-17D12378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CF91E-2AC5-4242-ABB6-8CF2348C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4D7699-0423-48C0-B9A1-AF2E90A1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6F7D6-A78B-453C-B82D-B51E4913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F29E8F-CE31-45BD-80FC-3C24A65C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051BB5-E20E-44DC-BFCE-2056DCDD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12B139-5DD8-45D4-B6D6-8DDAC945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71C8A4E-5D2D-4A9F-AEF5-9504C091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1F76F5A-FA27-4956-84D7-3B903202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09B295-25F4-445B-BD85-EEC269EB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43E7EC9-3FA8-4807-BBBA-FF6ADA12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A8948F-4457-40F5-82BF-02B34EBE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314-75D0-4E78-A2D4-483F9089B3C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E26F8A-3813-4B10-A833-BEB107B49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A30733-40AE-4BC0-9646-BA2B6A0F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4F38-7965-4A95-B174-A7E431B45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BDECCB55-43ED-4C88-A7B8-89AD34331F1B}"/>
                  </a:ext>
                </a:extLst>
              </p:cNvPr>
              <p:cNvSpPr txBox="1"/>
              <p:nvPr/>
            </p:nvSpPr>
            <p:spPr>
              <a:xfrm>
                <a:off x="-86686" y="4856122"/>
                <a:ext cx="6182686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𝐴𝑆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𝑄𝑆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a-DK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BDECCB55-43ED-4C88-A7B8-89AD3433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686" y="4856122"/>
                <a:ext cx="6182686" cy="378758"/>
              </a:xfrm>
              <a:prstGeom prst="rect">
                <a:avLst/>
              </a:prstGeom>
              <a:blipFill>
                <a:blip r:embed="rId3"/>
                <a:stretch>
                  <a:fillRect t="-806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 descr="Et billede, der indeholder kort&#10;&#10;Automatisk genereret beskrivelse">
            <a:extLst>
              <a:ext uri="{FF2B5EF4-FFF2-40B4-BE49-F238E27FC236}">
                <a16:creationId xmlns:a16="http://schemas.microsoft.com/office/drawing/2014/main" id="{0589B3B1-4A13-4ADB-A184-8E0FBE6CB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3" y="2141929"/>
            <a:ext cx="3268528" cy="2574141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0A08DFEE-2945-4901-BDDE-BC8862A2053B}"/>
              </a:ext>
            </a:extLst>
          </p:cNvPr>
          <p:cNvSpPr txBox="1"/>
          <p:nvPr/>
        </p:nvSpPr>
        <p:spPr>
          <a:xfrm>
            <a:off x="819325" y="1587931"/>
            <a:ext cx="43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Ockham’s razor and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DB310DCE-1A0B-4A2F-AD09-97D5EF80577C}"/>
                  </a:ext>
                </a:extLst>
              </p:cNvPr>
              <p:cNvSpPr txBox="1"/>
              <p:nvPr/>
            </p:nvSpPr>
            <p:spPr>
              <a:xfrm>
                <a:off x="6014906" y="1115736"/>
                <a:ext cx="5821960" cy="264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Non Negative Matrix Factorization: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𝑊𝐻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Reduces to </a:t>
                </a:r>
                <a:r>
                  <a:rPr lang="en-US" sz="1600" dirty="0" err="1"/>
                  <a:t>lego</a:t>
                </a:r>
                <a:r>
                  <a:rPr lang="en-US" sz="1600" dirty="0"/>
                  <a:t> blocks or features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 and H are found by maximizing </a:t>
                </a:r>
                <a:r>
                  <a:rPr lang="en-US" sz="1600" dirty="0" err="1"/>
                  <a:t>logL</a:t>
                </a:r>
                <a:r>
                  <a:rPr lang="en-US" sz="1600" dirty="0"/>
                  <a:t> for a Poisson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e>
                        </m:d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sz="1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/>
                  <a:t>due to positive 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𝑊𝐻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𝑊𝐻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Not unique but impose L1 regularization on H fixes the solution.</a:t>
                </a:r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DB310DCE-1A0B-4A2F-AD09-97D5EF80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6" y="1115736"/>
                <a:ext cx="5821960" cy="2644442"/>
              </a:xfrm>
              <a:prstGeom prst="rect">
                <a:avLst/>
              </a:prstGeom>
              <a:blipFill>
                <a:blip r:embed="rId5"/>
                <a:stretch>
                  <a:fillRect l="-942" t="-1152" b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2F29F67-DEA8-417F-B258-CD2798253878}"/>
                  </a:ext>
                </a:extLst>
              </p:cNvPr>
              <p:cNvSpPr txBox="1"/>
              <p:nvPr/>
            </p:nvSpPr>
            <p:spPr>
              <a:xfrm>
                <a:off x="6014906" y="3978292"/>
                <a:ext cx="5598253" cy="1669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Archtypal Analysis: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𝑋𝑆𝐻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=1∧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Approx. convex hull for data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Convex hull dies due to curse of dimensionality in high dimension.</a:t>
                </a:r>
              </a:p>
            </p:txBody>
          </p:sp>
        </mc:Choice>
        <mc:Fallback xmlns="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92F29F67-DEA8-417F-B258-CD279825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6" y="3978292"/>
                <a:ext cx="5598253" cy="1669944"/>
              </a:xfrm>
              <a:prstGeom prst="rect">
                <a:avLst/>
              </a:prstGeom>
              <a:blipFill>
                <a:blip r:embed="rId6"/>
                <a:stretch>
                  <a:fillRect l="-980" t="-2190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14FA70C9-4197-478A-A83A-9052E42C2FA5}"/>
              </a:ext>
            </a:extLst>
          </p:cNvPr>
          <p:cNvCxnSpPr/>
          <p:nvPr/>
        </p:nvCxnSpPr>
        <p:spPr>
          <a:xfrm>
            <a:off x="5528345" y="1115736"/>
            <a:ext cx="0" cy="529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E43E4CEA-366D-4EF2-8164-9BD9360BEA3F}"/>
                  </a:ext>
                </a:extLst>
              </p:cNvPr>
              <p:cNvSpPr txBox="1"/>
              <p:nvPr/>
            </p:nvSpPr>
            <p:spPr>
              <a:xfrm>
                <a:off x="554700" y="1224938"/>
                <a:ext cx="4957894" cy="3117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Independent Component Analysis:</a:t>
                </a:r>
              </a:p>
              <a:p>
                <a:r>
                  <a:rPr lang="en-US" sz="1600" dirty="0"/>
                  <a:t>We assume X is pre-whitened. If not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𝑆𝑉𝐷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𝐼𝐶𝐴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a-DK" sz="16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acc>
                        <m:accPr>
                          <m:chr m:val="̂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a-DK" sz="16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a-DK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dirty="0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maximize </a:t>
                </a:r>
                <a14:m>
                  <m:oMath xmlns:m="http://schemas.openxmlformats.org/officeDocument/2006/math">
                    <m:r>
                      <a:rPr lang="da-DK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/>
                  <a:t> for the rotation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Kurtosis is 3 for gaussian and CLT -&gt; Gaussian.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Components often much easier to interpret than PCA due to max</a:t>
                </a:r>
                <a:r>
                  <a:rPr lang="da-DK" sz="1600" b="0" dirty="0"/>
                  <a:t> </a:t>
                </a:r>
                <a14:m>
                  <m:oMath xmlns:m="http://schemas.openxmlformats.org/officeDocument/2006/math">
                    <m:r>
                      <a:rPr lang="da-DK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E43E4CEA-366D-4EF2-8164-9BD9360B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00" y="1224938"/>
                <a:ext cx="4957894" cy="3117585"/>
              </a:xfrm>
              <a:prstGeom prst="rect">
                <a:avLst/>
              </a:prstGeom>
              <a:blipFill>
                <a:blip r:embed="rId3"/>
                <a:stretch>
                  <a:fillRect l="-1107" t="-1174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C2C848AB-29FB-4666-BD5F-A1F999A47C17}"/>
                  </a:ext>
                </a:extLst>
              </p:cNvPr>
              <p:cNvSpPr txBox="1"/>
              <p:nvPr/>
            </p:nvSpPr>
            <p:spPr>
              <a:xfrm>
                <a:off x="6128329" y="1060836"/>
                <a:ext cx="5452844" cy="146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Sparse Coding: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𝐴𝑆</m:t>
                                  </m:r>
                                </m:e>
                              </m:d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a-DK" sz="1600" b="0" dirty="0"/>
              </a:p>
              <a:p>
                <a:r>
                  <a:rPr lang="en-US" sz="16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𝑠𝑝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-norm would be best but non convex.</a:t>
                </a: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C2C848AB-29FB-4666-BD5F-A1F999A4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29" y="1060836"/>
                <a:ext cx="5452844" cy="1467005"/>
              </a:xfrm>
              <a:prstGeom prst="rect">
                <a:avLst/>
              </a:prstGeom>
              <a:blipFill>
                <a:blip r:embed="rId4"/>
                <a:stretch>
                  <a:fillRect l="-894" t="-2075" b="-4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AC24355B-54E2-4694-BB0A-8B4EDBBBC611}"/>
                  </a:ext>
                </a:extLst>
              </p:cNvPr>
              <p:cNvSpPr txBox="1"/>
              <p:nvPr/>
            </p:nvSpPr>
            <p:spPr>
              <a:xfrm>
                <a:off x="6128329" y="2798697"/>
                <a:ext cx="5206482" cy="323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-norm is best convex approx.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it can be solved by Lasso.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To ensure uniqueness of solution we further constrain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We alternate update towards optimum</a:t>
                </a:r>
              </a:p>
              <a:p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Update 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Update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AC24355B-54E2-4694-BB0A-8B4EDBBB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29" y="2798697"/>
                <a:ext cx="5206482" cy="3230372"/>
              </a:xfrm>
              <a:prstGeom prst="rect">
                <a:avLst/>
              </a:prstGeom>
              <a:blipFill>
                <a:blip r:embed="rId5"/>
                <a:stretch>
                  <a:fillRect l="-585" t="-566" r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B384C10-627F-4563-87B0-DF160B2DF3BA}"/>
              </a:ext>
            </a:extLst>
          </p:cNvPr>
          <p:cNvCxnSpPr/>
          <p:nvPr/>
        </p:nvCxnSpPr>
        <p:spPr>
          <a:xfrm>
            <a:off x="5830349" y="989901"/>
            <a:ext cx="0" cy="55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>
            <a:extLst>
              <a:ext uri="{FF2B5EF4-FFF2-40B4-BE49-F238E27FC236}">
                <a16:creationId xmlns:a16="http://schemas.microsoft.com/office/drawing/2014/main" id="{86BEBCE0-5E83-45CD-8DD3-80126202A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71" y="4669839"/>
            <a:ext cx="4169551" cy="1422844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B024F598-FB82-4516-9719-F2A8D7ECEAD5}"/>
              </a:ext>
            </a:extLst>
          </p:cNvPr>
          <p:cNvCxnSpPr/>
          <p:nvPr/>
        </p:nvCxnSpPr>
        <p:spPr>
          <a:xfrm>
            <a:off x="554700" y="4278385"/>
            <a:ext cx="5049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A0CE6B-04D2-4C9D-AC71-0AA7ABAE404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dc1dab8f-7fda-44a0-be40-27489258c980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59809B-2802-4D4C-B174-91E0FEFDC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4353E3-4AE6-470D-AF22-A41C4ACDA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297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10</vt:lpstr>
      <vt:lpstr>Lecture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Anton Ruby Larsen</dc:creator>
  <cp:lastModifiedBy>Anton Ruby Larsen</cp:lastModifiedBy>
  <cp:revision>5</cp:revision>
  <dcterms:created xsi:type="dcterms:W3CDTF">2020-05-17T09:44:35Z</dcterms:created>
  <dcterms:modified xsi:type="dcterms:W3CDTF">2020-05-18T14:45:52Z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