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5521-4EFB-4234-A09E-D73DA7BB6F4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214B-0C40-4EAC-B7C5-31098D0794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CAB8E-F4B3-4127-B460-DB78B46B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C74F2A-77BD-4938-A86F-5391CB25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DFF935-43FB-4AA3-8CCB-157CC092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DEA70-5AC5-4800-ADF3-8E60945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D70F76-AB83-48E8-94FF-8F9C2E99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0668-0C23-4032-843C-D24B1080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DD0D2-21C8-402E-8EB7-8193BB29D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7DAA52-3AB2-487F-AA87-341DA980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54FDE45-BA78-407B-87AB-6F92197C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3C4257-3DF6-409C-A54A-232363A1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94D9BC0-43C1-477A-ABFD-9C11306CC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D4B5504-F4C3-44CD-8BD9-A7C48F80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958B19-DCA2-4872-A381-2914968E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33ED89-F6FE-4B83-9AA7-E34AEF50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317609-D514-492F-9459-E04E461F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9176-D55E-4620-8C02-554F90EE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BE4E1E-8460-4432-9094-52689022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C08A75-E9E8-4093-8DC1-D1029529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4EEDB3-5A8B-4FB6-9739-E2F77F13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21255B-AD17-41F6-BD80-A4A73AB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5E3DF-2ED5-4B67-9461-432CF493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5C7134-3D28-4F37-9F36-F2AF3682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74DC031-5760-4310-9DC1-300C1D9E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9E500-E9C3-4D7D-9857-0A60804F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46E9B3-F48B-4D13-AE2F-03D21794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FB635-E5A4-4F84-B374-689BFADF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4F554-5E24-4C53-BEE2-2C656487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909914-8E8A-4F1B-ADBF-85C68B37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57CADCA-24EF-40FC-A698-E3ED9D25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1D37BF8-9180-4AD9-B2CF-F5C2A14A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A7BFA5-0135-4A29-B49D-715321AC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C425A-B8F6-4F60-8824-6F51B9D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97E05D3-824B-475B-B3C6-288EA9AE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94EDC9-2040-4808-A8F8-1188F5FE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2A096B-9BDB-4193-9F5C-DBAA10A6F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C3E6225-C49F-45FA-A4DD-7E012BC0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9F9685-01FD-48C4-82B5-7BA77EEF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C7E0E9B-502F-4F0B-A0DB-3340C07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0AE1CCA-D910-451A-A826-045A5E9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C19A8-89CC-412B-91A4-70AA6BD0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5D4A9C4-C816-410D-94ED-D7B451C7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7B20EAB-52E0-4071-BA83-FADD1CD6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9A8F86D-AA21-45D6-96FA-EE084A8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DC01A6A-DD20-4CD8-88FF-A7C403C7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8876729-B9E8-4696-BAE9-659D614E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724255-4D25-4AF7-8D7B-36917C1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7A4E-0639-4A43-81B7-B78F2D3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E764E5-31B2-4B8B-83D4-03D79012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35A7223-9DB4-4229-97D6-F63D8D8D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E09EC2-802E-4A1E-9D36-86C6879E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C8459B-3BF3-4452-BE8A-E4615D6D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A9F42C-58BE-4507-8EC4-FE083410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5CFFC-3154-4BBC-8915-34E3F61B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997C8B-8A1F-4E5D-A69D-ADBBFC3A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6FC6B2F-C696-4257-8F9A-0723717A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391E0E-5E8D-4BA9-BC74-88C0848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05A66EA-0C61-4DC2-9339-ACD54FE2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54DCF2-B051-4FDE-89FD-D0BA2E7D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F7F734F-AA46-408F-8F51-D63CFC5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839D10-592D-4603-8009-A7E38936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30F094-D8E9-4C8E-BD2D-84F3091D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B95E-0620-48E8-B002-267EFA1D115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E76E30-E358-4C91-A649-17BA19F1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5D9E9E-1B5E-47E7-8ED3-65F233C8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A04C-45EF-41A6-BCB4-AC97BB791B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C3785C37-374B-4388-82D1-8B6AAE2BCA2D}"/>
                  </a:ext>
                </a:extLst>
              </p:cNvPr>
              <p:cNvSpPr txBox="1"/>
              <p:nvPr/>
            </p:nvSpPr>
            <p:spPr>
              <a:xfrm>
                <a:off x="67113" y="964734"/>
                <a:ext cx="5838738" cy="117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Neural Nets: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Sup>
                                <m:sSub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C3785C37-374B-4388-82D1-8B6AAE2B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" y="964734"/>
                <a:ext cx="5838738" cy="1177374"/>
              </a:xfrm>
              <a:prstGeom prst="rect">
                <a:avLst/>
              </a:prstGeom>
              <a:blipFill>
                <a:blip r:embed="rId3"/>
                <a:stretch>
                  <a:fillRect l="-835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627D1052-BA09-470A-852F-510F94E29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17" y="2378899"/>
            <a:ext cx="3893009" cy="166587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FABB2BB2-216C-43D1-82E6-FDCA3B39DB44}"/>
              </a:ext>
            </a:extLst>
          </p:cNvPr>
          <p:cNvSpPr txBox="1"/>
          <p:nvPr/>
        </p:nvSpPr>
        <p:spPr>
          <a:xfrm>
            <a:off x="151002" y="4244829"/>
            <a:ext cx="5394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Linear or non linear activation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g is almost always linear.</a:t>
            </a:r>
          </a:p>
          <a:p>
            <a:endParaRPr lang="en-US" dirty="0"/>
          </a:p>
          <a:p>
            <a:r>
              <a:rPr lang="en-US" dirty="0"/>
              <a:t>Can be thought of as an affine combination of non linear functions. -&gt; one layer can describe everything on a compact set.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C489D0F6-42F3-4FBF-A689-DA8484855FB4}"/>
                  </a:ext>
                </a:extLst>
              </p:cNvPr>
              <p:cNvSpPr txBox="1"/>
              <p:nvPr/>
            </p:nvSpPr>
            <p:spPr>
              <a:xfrm>
                <a:off x="5813571" y="964734"/>
                <a:ext cx="6227427" cy="439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r>
                  <a:rPr lang="en-US" dirty="0"/>
                  <a:t>Classification: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space of the loss functions is not convex which gives rise to many local optima. Due to this we introduce a learning rate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Furthermore we can utilize bagging due to high variance</a:t>
                </a:r>
              </a:p>
            </p:txBody>
          </p:sp>
        </mc:Choice>
        <mc:Fallback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C489D0F6-42F3-4FBF-A689-DA848485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71" y="964734"/>
                <a:ext cx="6227427" cy="4393832"/>
              </a:xfrm>
              <a:prstGeom prst="rect">
                <a:avLst/>
              </a:prstGeom>
              <a:blipFill>
                <a:blip r:embed="rId5"/>
                <a:stretch>
                  <a:fillRect l="-881" t="-693" b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1D2C17D8-A7EC-4B53-ACCA-1EBF0381E245}"/>
              </a:ext>
            </a:extLst>
          </p:cNvPr>
          <p:cNvCxnSpPr/>
          <p:nvPr/>
        </p:nvCxnSpPr>
        <p:spPr>
          <a:xfrm>
            <a:off x="5654180" y="964734"/>
            <a:ext cx="0" cy="557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574EBF8-C100-4A9C-BCED-141C973C78F5}"/>
              </a:ext>
            </a:extLst>
          </p:cNvPr>
          <p:cNvSpPr txBox="1"/>
          <p:nvPr/>
        </p:nvSpPr>
        <p:spPr>
          <a:xfrm>
            <a:off x="285226" y="897622"/>
            <a:ext cx="5612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variance models are prone to over fit. We therefore introduce different means to overcome this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Early stopping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Regularization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augmentation(sampling techniques)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Unsupervised:</a:t>
            </a:r>
          </a:p>
          <a:p>
            <a:r>
              <a:rPr lang="en-US" dirty="0"/>
              <a:t>Autoencoders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Billede 5" descr="Et billede, der indeholder grøn, lys, sidder, hvid&#10;&#10;Automatisk genereret beskrivelse">
            <a:extLst>
              <a:ext uri="{FF2B5EF4-FFF2-40B4-BE49-F238E27FC236}">
                <a16:creationId xmlns:a16="http://schemas.microsoft.com/office/drawing/2014/main" id="{345EF45D-E9B6-4C0C-9EA1-E4AB61D2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9" y="3520881"/>
            <a:ext cx="3962750" cy="1993263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BA2DE74-7545-41DB-97A3-788EDC1907F1}"/>
              </a:ext>
            </a:extLst>
          </p:cNvPr>
          <p:cNvSpPr txBox="1"/>
          <p:nvPr/>
        </p:nvSpPr>
        <p:spPr>
          <a:xfrm>
            <a:off x="285226" y="5587068"/>
            <a:ext cx="435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linear activation PCA except orthonormality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9F7DB7A9-FD6A-4B5F-A6C8-A8B5EA63C1B7}"/>
                  </a:ext>
                </a:extLst>
              </p:cNvPr>
              <p:cNvSpPr txBox="1"/>
              <p:nvPr/>
            </p:nvSpPr>
            <p:spPr>
              <a:xfrm>
                <a:off x="5897461" y="897622"/>
                <a:ext cx="5150840" cy="129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Self-Organizing Maps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NN-means with bell-shaped influence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⁡(−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9F7DB7A9-FD6A-4B5F-A6C8-A8B5EA63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461" y="897622"/>
                <a:ext cx="5150840" cy="1293752"/>
              </a:xfrm>
              <a:prstGeom prst="rect">
                <a:avLst/>
              </a:prstGeom>
              <a:blipFill>
                <a:blip r:embed="rId4"/>
                <a:stretch>
                  <a:fillRect l="-947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Billede 13" descr="Et billede, der indeholder spil&#10;&#10;Automatisk genereret beskrivelse">
            <a:extLst>
              <a:ext uri="{FF2B5EF4-FFF2-40B4-BE49-F238E27FC236}">
                <a16:creationId xmlns:a16="http://schemas.microsoft.com/office/drawing/2014/main" id="{4E9E2821-12CE-440A-BD32-4F1D19FF5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23" y="1915243"/>
            <a:ext cx="2819575" cy="2027409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175861DB-747B-4F99-930A-CF828A8F53F8}"/>
              </a:ext>
            </a:extLst>
          </p:cNvPr>
          <p:cNvSpPr txBox="1"/>
          <p:nvPr/>
        </p:nvSpPr>
        <p:spPr>
          <a:xfrm>
            <a:off x="5897461" y="3867325"/>
            <a:ext cx="616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in one model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C2D20390-977E-41A6-B2A7-4B1F38412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523" y="4494480"/>
            <a:ext cx="3739303" cy="2038523"/>
          </a:xfrm>
          <a:prstGeom prst="rect">
            <a:avLst/>
          </a:prstGeom>
        </p:spPr>
      </p:pic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3321271A-A4D8-414D-B2E0-E0C76B7D7707}"/>
              </a:ext>
            </a:extLst>
          </p:cNvPr>
          <p:cNvCxnSpPr>
            <a:cxnSpLocks/>
          </p:cNvCxnSpPr>
          <p:nvPr/>
        </p:nvCxnSpPr>
        <p:spPr>
          <a:xfrm flipH="1">
            <a:off x="5821960" y="956345"/>
            <a:ext cx="1" cy="57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822B9-5754-4895-B144-81CD0CFBE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F9C915-8347-4014-AD3E-8B236CE42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4EDAF-2FA0-4CF5-948D-0A7BC5D9EF6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dc1dab8f-7fda-44a0-be40-27489258c980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11</vt:lpstr>
      <vt:lpstr>Lecture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Anton Ruby Larsen</dc:creator>
  <cp:lastModifiedBy>Anton Ruby Larsen</cp:lastModifiedBy>
  <cp:revision>5</cp:revision>
  <dcterms:created xsi:type="dcterms:W3CDTF">2020-05-17T13:43:37Z</dcterms:created>
  <dcterms:modified xsi:type="dcterms:W3CDTF">2020-05-17T14:37:15Z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