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3895A-BB07-4CE9-AEA1-81000FCB715D}" v="29" dt="2020-05-17T18:06:39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 Larsen" userId="e952de5e-db6b-4bb8-be30-78bd7426f9eb" providerId="ADAL" clId="{ECD3895A-BB07-4CE9-AEA1-81000FCB715D}"/>
    <pc:docChg chg="undo custSel modSld">
      <pc:chgData name="Anton Ruby Larsen" userId="e952de5e-db6b-4bb8-be30-78bd7426f9eb" providerId="ADAL" clId="{ECD3895A-BB07-4CE9-AEA1-81000FCB715D}" dt="2020-05-17T18:07:00.298" v="485" actId="20577"/>
      <pc:docMkLst>
        <pc:docMk/>
      </pc:docMkLst>
      <pc:sldChg chg="addSp modSp">
        <pc:chgData name="Anton Ruby Larsen" userId="e952de5e-db6b-4bb8-be30-78bd7426f9eb" providerId="ADAL" clId="{ECD3895A-BB07-4CE9-AEA1-81000FCB715D}" dt="2020-05-17T18:07:00.298" v="485" actId="20577"/>
        <pc:sldMkLst>
          <pc:docMk/>
          <pc:sldMk cId="514134633" sldId="259"/>
        </pc:sldMkLst>
        <pc:spChg chg="mod">
          <ac:chgData name="Anton Ruby Larsen" userId="e952de5e-db6b-4bb8-be30-78bd7426f9eb" providerId="ADAL" clId="{ECD3895A-BB07-4CE9-AEA1-81000FCB715D}" dt="2020-05-17T16:35:42.763" v="20" actId="1076"/>
          <ac:spMkLst>
            <pc:docMk/>
            <pc:sldMk cId="514134633" sldId="259"/>
            <ac:spMk id="28" creationId="{5A26ADE1-1807-4D89-83F4-90155B610B0F}"/>
          </ac:spMkLst>
        </pc:spChg>
        <pc:spChg chg="add mod">
          <ac:chgData name="Anton Ruby Larsen" userId="e952de5e-db6b-4bb8-be30-78bd7426f9eb" providerId="ADAL" clId="{ECD3895A-BB07-4CE9-AEA1-81000FCB715D}" dt="2020-05-17T18:07:00.298" v="485" actId="20577"/>
          <ac:spMkLst>
            <pc:docMk/>
            <pc:sldMk cId="514134633" sldId="259"/>
            <ac:spMk id="33" creationId="{190B8D6E-C1FB-4D9C-B607-74343520AC9A}"/>
          </ac:spMkLst>
        </pc:spChg>
        <pc:picChg chg="add mod">
          <ac:chgData name="Anton Ruby Larsen" userId="e952de5e-db6b-4bb8-be30-78bd7426f9eb" providerId="ADAL" clId="{ECD3895A-BB07-4CE9-AEA1-81000FCB715D}" dt="2020-05-17T18:06:11.820" v="474" actId="1076"/>
          <ac:picMkLst>
            <pc:docMk/>
            <pc:sldMk cId="514134633" sldId="259"/>
            <ac:picMk id="1026" creationId="{F4F7ED72-193B-49CE-8EF7-5C9A760C60A8}"/>
          </ac:picMkLst>
        </pc:picChg>
      </pc:sldChg>
      <pc:sldChg chg="addSp delSp modSp">
        <pc:chgData name="Anton Ruby Larsen" userId="e952de5e-db6b-4bb8-be30-78bd7426f9eb" providerId="ADAL" clId="{ECD3895A-BB07-4CE9-AEA1-81000FCB715D}" dt="2020-05-17T18:02:20.158" v="468" actId="20577"/>
        <pc:sldMkLst>
          <pc:docMk/>
          <pc:sldMk cId="1835816560" sldId="260"/>
        </pc:sldMkLst>
        <pc:spChg chg="del mod">
          <ac:chgData name="Anton Ruby Larsen" userId="e952de5e-db6b-4bb8-be30-78bd7426f9eb" providerId="ADAL" clId="{ECD3895A-BB07-4CE9-AEA1-81000FCB715D}" dt="2020-05-17T17:58:23.710" v="145"/>
          <ac:spMkLst>
            <pc:docMk/>
            <pc:sldMk cId="1835816560" sldId="260"/>
            <ac:spMk id="5" creationId="{2513278B-6BA9-41FA-98BB-E114E4166D8C}"/>
          </ac:spMkLst>
        </pc:spChg>
        <pc:spChg chg="add del mod">
          <ac:chgData name="Anton Ruby Larsen" userId="e952de5e-db6b-4bb8-be30-78bd7426f9eb" providerId="ADAL" clId="{ECD3895A-BB07-4CE9-AEA1-81000FCB715D}" dt="2020-05-17T16:19:31.310" v="2"/>
          <ac:spMkLst>
            <pc:docMk/>
            <pc:sldMk cId="1835816560" sldId="260"/>
            <ac:spMk id="8" creationId="{EA993E84-04D9-4A4F-8953-85F9DC70FB22}"/>
          </ac:spMkLst>
        </pc:spChg>
        <pc:spChg chg="add mod">
          <ac:chgData name="Anton Ruby Larsen" userId="e952de5e-db6b-4bb8-be30-78bd7426f9eb" providerId="ADAL" clId="{ECD3895A-BB07-4CE9-AEA1-81000FCB715D}" dt="2020-05-17T16:45:13.597" v="79" actId="20577"/>
          <ac:spMkLst>
            <pc:docMk/>
            <pc:sldMk cId="1835816560" sldId="260"/>
            <ac:spMk id="9" creationId="{F4B97AF3-480C-44A2-BD0D-2CB19AAFB4EE}"/>
          </ac:spMkLst>
        </pc:spChg>
        <pc:spChg chg="mod">
          <ac:chgData name="Anton Ruby Larsen" userId="e952de5e-db6b-4bb8-be30-78bd7426f9eb" providerId="ADAL" clId="{ECD3895A-BB07-4CE9-AEA1-81000FCB715D}" dt="2020-05-17T16:44:38.095" v="49" actId="1076"/>
          <ac:spMkLst>
            <pc:docMk/>
            <pc:sldMk cId="1835816560" sldId="260"/>
            <ac:spMk id="13" creationId="{42817668-820E-46E8-AA6E-C1B787B4CC76}"/>
          </ac:spMkLst>
        </pc:spChg>
        <pc:spChg chg="add del mod">
          <ac:chgData name="Anton Ruby Larsen" userId="e952de5e-db6b-4bb8-be30-78bd7426f9eb" providerId="ADAL" clId="{ECD3895A-BB07-4CE9-AEA1-81000FCB715D}" dt="2020-05-17T16:35:56.451" v="22" actId="478"/>
          <ac:spMkLst>
            <pc:docMk/>
            <pc:sldMk cId="1835816560" sldId="260"/>
            <ac:spMk id="15" creationId="{1A10B464-90A3-4549-B0AB-BE633F4C480F}"/>
          </ac:spMkLst>
        </pc:spChg>
        <pc:spChg chg="add mod">
          <ac:chgData name="Anton Ruby Larsen" userId="e952de5e-db6b-4bb8-be30-78bd7426f9eb" providerId="ADAL" clId="{ECD3895A-BB07-4CE9-AEA1-81000FCB715D}" dt="2020-05-17T16:43:26.796" v="37" actId="1076"/>
          <ac:spMkLst>
            <pc:docMk/>
            <pc:sldMk cId="1835816560" sldId="260"/>
            <ac:spMk id="16" creationId="{064CBA99-C12C-4E6C-9235-5E4E248A6344}"/>
          </ac:spMkLst>
        </pc:spChg>
        <pc:spChg chg="add mod">
          <ac:chgData name="Anton Ruby Larsen" userId="e952de5e-db6b-4bb8-be30-78bd7426f9eb" providerId="ADAL" clId="{ECD3895A-BB07-4CE9-AEA1-81000FCB715D}" dt="2020-05-17T16:43:26.796" v="37" actId="1076"/>
          <ac:spMkLst>
            <pc:docMk/>
            <pc:sldMk cId="1835816560" sldId="260"/>
            <ac:spMk id="17" creationId="{F5A2A7E8-14A7-4245-B66F-4E1274C587DA}"/>
          </ac:spMkLst>
        </pc:spChg>
        <pc:spChg chg="add mod">
          <ac:chgData name="Anton Ruby Larsen" userId="e952de5e-db6b-4bb8-be30-78bd7426f9eb" providerId="ADAL" clId="{ECD3895A-BB07-4CE9-AEA1-81000FCB715D}" dt="2020-05-17T16:43:26.796" v="37" actId="1076"/>
          <ac:spMkLst>
            <pc:docMk/>
            <pc:sldMk cId="1835816560" sldId="260"/>
            <ac:spMk id="20" creationId="{8420072F-FBD1-4DE3-B524-BAB3FC949136}"/>
          </ac:spMkLst>
        </pc:spChg>
        <pc:spChg chg="add mod">
          <ac:chgData name="Anton Ruby Larsen" userId="e952de5e-db6b-4bb8-be30-78bd7426f9eb" providerId="ADAL" clId="{ECD3895A-BB07-4CE9-AEA1-81000FCB715D}" dt="2020-05-17T16:43:26.796" v="37" actId="1076"/>
          <ac:spMkLst>
            <pc:docMk/>
            <pc:sldMk cId="1835816560" sldId="260"/>
            <ac:spMk id="22" creationId="{0E9D95FA-2119-47E8-9320-05AC6483AC88}"/>
          </ac:spMkLst>
        </pc:spChg>
        <pc:spChg chg="add mod">
          <ac:chgData name="Anton Ruby Larsen" userId="e952de5e-db6b-4bb8-be30-78bd7426f9eb" providerId="ADAL" clId="{ECD3895A-BB07-4CE9-AEA1-81000FCB715D}" dt="2020-05-17T16:43:26.796" v="37" actId="1076"/>
          <ac:spMkLst>
            <pc:docMk/>
            <pc:sldMk cId="1835816560" sldId="260"/>
            <ac:spMk id="23" creationId="{783B77D4-B736-4D45-BE72-DA0CB497C228}"/>
          </ac:spMkLst>
        </pc:spChg>
        <pc:spChg chg="add mod">
          <ac:chgData name="Anton Ruby Larsen" userId="e952de5e-db6b-4bb8-be30-78bd7426f9eb" providerId="ADAL" clId="{ECD3895A-BB07-4CE9-AEA1-81000FCB715D}" dt="2020-05-17T16:44:08.744" v="45" actId="14100"/>
          <ac:spMkLst>
            <pc:docMk/>
            <pc:sldMk cId="1835816560" sldId="260"/>
            <ac:spMk id="24" creationId="{47807E06-167B-4080-9044-F940EA78C097}"/>
          </ac:spMkLst>
        </pc:spChg>
        <pc:spChg chg="add mod">
          <ac:chgData name="Anton Ruby Larsen" userId="e952de5e-db6b-4bb8-be30-78bd7426f9eb" providerId="ADAL" clId="{ECD3895A-BB07-4CE9-AEA1-81000FCB715D}" dt="2020-05-17T16:44:33.646" v="48" actId="20577"/>
          <ac:spMkLst>
            <pc:docMk/>
            <pc:sldMk cId="1835816560" sldId="260"/>
            <ac:spMk id="25" creationId="{BF7A7055-FEE5-4BDF-930D-0CE4105715DB}"/>
          </ac:spMkLst>
        </pc:spChg>
        <pc:spChg chg="add mod">
          <ac:chgData name="Anton Ruby Larsen" userId="e952de5e-db6b-4bb8-be30-78bd7426f9eb" providerId="ADAL" clId="{ECD3895A-BB07-4CE9-AEA1-81000FCB715D}" dt="2020-05-17T17:56:36.472" v="104" actId="20577"/>
          <ac:spMkLst>
            <pc:docMk/>
            <pc:sldMk cId="1835816560" sldId="260"/>
            <ac:spMk id="27" creationId="{1E87611B-B907-484B-A4A8-90D8A3A9087D}"/>
          </ac:spMkLst>
        </pc:spChg>
        <pc:spChg chg="add mod">
          <ac:chgData name="Anton Ruby Larsen" userId="e952de5e-db6b-4bb8-be30-78bd7426f9eb" providerId="ADAL" clId="{ECD3895A-BB07-4CE9-AEA1-81000FCB715D}" dt="2020-05-17T17:57:01.692" v="107" actId="1076"/>
          <ac:spMkLst>
            <pc:docMk/>
            <pc:sldMk cId="1835816560" sldId="260"/>
            <ac:spMk id="28" creationId="{5A45D304-333B-4852-9FF9-3C6540F836BC}"/>
          </ac:spMkLst>
        </pc:spChg>
        <pc:spChg chg="add mod">
          <ac:chgData name="Anton Ruby Larsen" userId="e952de5e-db6b-4bb8-be30-78bd7426f9eb" providerId="ADAL" clId="{ECD3895A-BB07-4CE9-AEA1-81000FCB715D}" dt="2020-05-17T17:57:47.599" v="134" actId="20577"/>
          <ac:spMkLst>
            <pc:docMk/>
            <pc:sldMk cId="1835816560" sldId="260"/>
            <ac:spMk id="29" creationId="{E10A5A87-235D-4ED4-99C9-7B129A438046}"/>
          </ac:spMkLst>
        </pc:spChg>
        <pc:spChg chg="add mod">
          <ac:chgData name="Anton Ruby Larsen" userId="e952de5e-db6b-4bb8-be30-78bd7426f9eb" providerId="ADAL" clId="{ECD3895A-BB07-4CE9-AEA1-81000FCB715D}" dt="2020-05-17T17:57:59.714" v="139" actId="1076"/>
          <ac:spMkLst>
            <pc:docMk/>
            <pc:sldMk cId="1835816560" sldId="260"/>
            <ac:spMk id="30" creationId="{686AD746-0222-4CB1-8FC8-91485E14F8CD}"/>
          </ac:spMkLst>
        </pc:spChg>
        <pc:spChg chg="add mod">
          <ac:chgData name="Anton Ruby Larsen" userId="e952de5e-db6b-4bb8-be30-78bd7426f9eb" providerId="ADAL" clId="{ECD3895A-BB07-4CE9-AEA1-81000FCB715D}" dt="2020-05-17T17:58:14.255" v="141" actId="1076"/>
          <ac:spMkLst>
            <pc:docMk/>
            <pc:sldMk cId="1835816560" sldId="260"/>
            <ac:spMk id="31" creationId="{3056081A-96FA-4DB3-B323-3C8A9FC1E5E7}"/>
          </ac:spMkLst>
        </pc:spChg>
        <pc:spChg chg="add mod">
          <ac:chgData name="Anton Ruby Larsen" userId="e952de5e-db6b-4bb8-be30-78bd7426f9eb" providerId="ADAL" clId="{ECD3895A-BB07-4CE9-AEA1-81000FCB715D}" dt="2020-05-17T18:02:20.158" v="468" actId="20577"/>
          <ac:spMkLst>
            <pc:docMk/>
            <pc:sldMk cId="1835816560" sldId="260"/>
            <ac:spMk id="36" creationId="{370462E4-FB07-4E54-9730-7B0962ECEB63}"/>
          </ac:spMkLst>
        </pc:spChg>
        <pc:picChg chg="add mod">
          <ac:chgData name="Anton Ruby Larsen" userId="e952de5e-db6b-4bb8-be30-78bd7426f9eb" providerId="ADAL" clId="{ECD3895A-BB07-4CE9-AEA1-81000FCB715D}" dt="2020-05-17T16:43:36.137" v="40" actId="1076"/>
          <ac:picMkLst>
            <pc:docMk/>
            <pc:sldMk cId="1835816560" sldId="260"/>
            <ac:picMk id="11" creationId="{97C880DF-3645-4539-A2B6-11FD4F7E186A}"/>
          </ac:picMkLst>
        </pc:picChg>
        <pc:picChg chg="add mod">
          <ac:chgData name="Anton Ruby Larsen" userId="e952de5e-db6b-4bb8-be30-78bd7426f9eb" providerId="ADAL" clId="{ECD3895A-BB07-4CE9-AEA1-81000FCB715D}" dt="2020-05-17T17:58:14.255" v="141" actId="1076"/>
          <ac:picMkLst>
            <pc:docMk/>
            <pc:sldMk cId="1835816560" sldId="260"/>
            <ac:picMk id="32" creationId="{1E6E19C9-CD69-44DA-AB7E-A37EF973C141}"/>
          </ac:picMkLst>
        </pc:picChg>
        <pc:cxnChg chg="add mod">
          <ac:chgData name="Anton Ruby Larsen" userId="e952de5e-db6b-4bb8-be30-78bd7426f9eb" providerId="ADAL" clId="{ECD3895A-BB07-4CE9-AEA1-81000FCB715D}" dt="2020-05-17T16:44:51.380" v="50" actId="11529"/>
          <ac:cxnSpMkLst>
            <pc:docMk/>
            <pc:sldMk cId="1835816560" sldId="260"/>
            <ac:cxnSpMk id="26" creationId="{861EDEAD-5392-4090-9AB0-4564C3453666}"/>
          </ac:cxnSpMkLst>
        </pc:cxnChg>
        <pc:cxnChg chg="add del mod">
          <ac:chgData name="Anton Ruby Larsen" userId="e952de5e-db6b-4bb8-be30-78bd7426f9eb" providerId="ADAL" clId="{ECD3895A-BB07-4CE9-AEA1-81000FCB715D}" dt="2020-05-17T17:58:47.724" v="147" actId="478"/>
          <ac:cxnSpMkLst>
            <pc:docMk/>
            <pc:sldMk cId="1835816560" sldId="260"/>
            <ac:cxnSpMk id="34" creationId="{3B919DAF-6A1D-4215-B27C-499A5A65F2C4}"/>
          </ac:cxnSpMkLst>
        </pc:cxnChg>
        <pc:cxnChg chg="add mod">
          <ac:chgData name="Anton Ruby Larsen" userId="e952de5e-db6b-4bb8-be30-78bd7426f9eb" providerId="ADAL" clId="{ECD3895A-BB07-4CE9-AEA1-81000FCB715D}" dt="2020-05-17T17:59:01.262" v="149" actId="1076"/>
          <ac:cxnSpMkLst>
            <pc:docMk/>
            <pc:sldMk cId="1835816560" sldId="260"/>
            <ac:cxnSpMk id="35" creationId="{1BAD0CA2-060A-46E6-8508-6E1BAF20DA3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25072-1A4C-4487-8DD6-4DABD935BC46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7E5A6-3FB5-4320-B46D-1DDA95782F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5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Gini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konventionen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opbyggelse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miss class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prune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A7DA8-333C-4467-9106-B84FDAA83F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Gini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konventionen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opbyggelse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miss class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prune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A7DA8-333C-4467-9106-B84FDAA83F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9E0DE-8517-4C81-A1D3-E1DFA6E16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45FB5F3-E1EA-46DD-82CD-DCD033F2E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BA1974-00D5-4524-B28E-92225EEF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63C7-2D8A-49BE-8B68-7E7CAF59B49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FAF9583-BDE3-436E-A399-69942135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4F61B91-D8A7-44E2-8620-234EF03D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91E-5FF1-4F9F-A4B8-21963065A7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37877-8C58-434F-8309-5A17B840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1275951-CAFA-4583-BF6A-591922237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4425399-910F-48C8-8F52-C8E5CC7E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63C7-2D8A-49BE-8B68-7E7CAF59B49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74C6F4F-80AB-47F6-BB1A-465A3EBF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C9967F-74F0-4793-8B40-4A3E7425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91E-5FF1-4F9F-A4B8-21963065A7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1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25755B5-1BCC-44A4-862C-EF855F42A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FED68D4-5506-4580-B4A4-0F71C0064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903862-6947-44AE-8D96-2A32D74C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63C7-2D8A-49BE-8B68-7E7CAF59B49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899796B-C4B5-423C-9DEE-61B11E7D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C82CAE-F685-46ED-8871-DDCE2F11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91E-5FF1-4F9F-A4B8-21963065A7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3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C3C38-55BC-47B2-B49E-FFB632FB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21B2065-1C70-4C1E-8C3E-E7DADD49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1FEC4D-F7F7-4D9A-B942-D3B97305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63C7-2D8A-49BE-8B68-7E7CAF59B49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9D4473-0986-4043-AD3F-32583C01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2FEA3D3-D247-4BED-851A-55F03015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91E-5FF1-4F9F-A4B8-21963065A7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8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E57C8-7BE9-4229-BA57-62F8E2F6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8D34E3D-E2BD-489C-9B43-804FF89A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7D4D2D7-B1EF-4433-ACE8-CEAED20B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63C7-2D8A-49BE-8B68-7E7CAF59B49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4DC5B2-CE82-4022-A3B6-6790973C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9AE407F-1FCF-446F-B6E8-D22DAA13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91E-5FF1-4F9F-A4B8-21963065A7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4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2145B-2695-44C8-8516-04253A8C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6EADD2-4A97-4355-B36A-977ACA512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4E03EDC-6B79-4351-B350-985AAA892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C9440DC-4AA3-4CEB-A417-719A2CAD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63C7-2D8A-49BE-8B68-7E7CAF59B49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E1B71A3-E9D9-4A59-81E1-862DC75A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E255C81-6AF8-45D2-A9FA-032CFC5A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91E-5FF1-4F9F-A4B8-21963065A7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4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B9BAA-8394-4E77-BD7E-EFA24846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A68868D-9CCA-4014-BEB0-25E906CA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1646349-0FD7-41C3-8F7C-67153D6D7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B6EB5AA-19DF-4B06-8E5A-3176EB8ED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C3EF992-B42E-4EF4-B2DE-3DD7EE9AB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EDC7522-E9FB-4834-94FC-0C62E65E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63C7-2D8A-49BE-8B68-7E7CAF59B49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86DE92B-6704-4D51-BDDD-6588304B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5FD2C0A-E192-4124-AA0F-F34FFE3F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91E-5FF1-4F9F-A4B8-21963065A7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2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077A5-F88A-4701-BD26-E860192E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D944300-66FF-4EE3-8CD8-A2593C40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63C7-2D8A-49BE-8B68-7E7CAF59B49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9BD2D7E-92B5-487E-820F-7F7C410C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533E8AE-5BAF-40EA-BCFD-D7EF326C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91E-5FF1-4F9F-A4B8-21963065A7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9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CF6B2BE-4436-4B68-8C4E-60443E31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63C7-2D8A-49BE-8B68-7E7CAF59B49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385AE69-71F2-407D-AF96-221D0A84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88DF38D-4BD2-4E80-95BD-6B60B903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91E-5FF1-4F9F-A4B8-21963065A7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9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5E124-2348-4840-8252-ED41A3AF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1F2C17-D3F8-4BF6-9E8F-991F7FEE7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CA014E-87A7-4CD9-8FD9-20E606A70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D5D1BC4-E904-48ED-AB11-37AED49A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63C7-2D8A-49BE-8B68-7E7CAF59B49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EA6EB5E-5084-4D2A-9D95-B61F19A8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5638E7B-8A08-4007-91AB-3722EFB1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91E-5FF1-4F9F-A4B8-21963065A7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3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60EE4-EDD8-486F-9D5E-FE4BCC00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B3AA296-3749-4A21-8788-03C92995D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04A59A3-8308-4C25-A1A2-69AD5D377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99CC895-9058-455C-AE57-470E2A36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63C7-2D8A-49BE-8B68-7E7CAF59B49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5061DBC-CBA2-49D3-8E9B-B4781C0D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7F3B1D9-36CD-4423-9623-68DF09DC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91E-5FF1-4F9F-A4B8-21963065A7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2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B9FA7B2-083A-44A5-8D41-DEA03B6A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CE2469D-31B3-44AB-B833-FA8A4D683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AB2D0AA-38C6-4717-AB8F-3D5F26108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D63C7-2D8A-49BE-8B68-7E7CAF59B49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3DC229-3891-4655-A6A6-161FDD727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EE0FDCF-4BB3-477F-8621-78EB76E2E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B391E-5FF1-4F9F-A4B8-21963065A7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6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6.png"/><Relationship Id="rId5" Type="http://schemas.openxmlformats.org/officeDocument/2006/relationships/image" Target="../media/image13.jp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12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E78CDDB5-B4A9-44FD-876F-B0191E054333}"/>
              </a:ext>
            </a:extLst>
          </p:cNvPr>
          <p:cNvSpPr txBox="1"/>
          <p:nvPr/>
        </p:nvSpPr>
        <p:spPr>
          <a:xfrm>
            <a:off x="149290" y="897622"/>
            <a:ext cx="594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Tensor: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38AED512-F117-45F6-BF1E-8E65CD5D07FA}"/>
                  </a:ext>
                </a:extLst>
              </p:cNvPr>
              <p:cNvSpPr txBox="1"/>
              <p:nvPr/>
            </p:nvSpPr>
            <p:spPr>
              <a:xfrm>
                <a:off x="539316" y="5281676"/>
                <a:ext cx="4607268" cy="839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600" dirty="0"/>
                  <a:t>Frobenius norm: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a-DK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</m:e>
                        </m:d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𝑖𝑗𝑘</m:t>
                                        </m:r>
                                      </m:sub>
                                      <m:sup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rad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38AED512-F117-45F6-BF1E-8E65CD5D0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16" y="5281676"/>
                <a:ext cx="4607268" cy="839653"/>
              </a:xfrm>
              <a:prstGeom prst="rect">
                <a:avLst/>
              </a:prstGeom>
              <a:blipFill>
                <a:blip r:embed="rId3"/>
                <a:stretch>
                  <a:fillRect l="-661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Billede 12">
            <a:extLst>
              <a:ext uri="{FF2B5EF4-FFF2-40B4-BE49-F238E27FC236}">
                <a16:creationId xmlns:a16="http://schemas.microsoft.com/office/drawing/2014/main" id="{37FB4B56-155A-49E4-B1E5-C5BBBE504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" y="1266954"/>
            <a:ext cx="6642937" cy="3430881"/>
          </a:xfrm>
          <a:prstGeom prst="rect">
            <a:avLst/>
          </a:prstGeom>
        </p:spPr>
      </p:pic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219F020C-D7DA-44B0-9060-8A9652C62E19}"/>
              </a:ext>
            </a:extLst>
          </p:cNvPr>
          <p:cNvCxnSpPr/>
          <p:nvPr/>
        </p:nvCxnSpPr>
        <p:spPr>
          <a:xfrm>
            <a:off x="6792226" y="897622"/>
            <a:ext cx="0" cy="577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lede 16">
            <a:extLst>
              <a:ext uri="{FF2B5EF4-FFF2-40B4-BE49-F238E27FC236}">
                <a16:creationId xmlns:a16="http://schemas.microsoft.com/office/drawing/2014/main" id="{0F398240-0583-4303-8C5B-EAE87102D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108" y="4996721"/>
            <a:ext cx="2463175" cy="1672527"/>
          </a:xfrm>
          <a:prstGeom prst="rect">
            <a:avLst/>
          </a:prstGeom>
        </p:spPr>
      </p:pic>
      <p:sp>
        <p:nvSpPr>
          <p:cNvPr id="22" name="object 17">
            <a:extLst>
              <a:ext uri="{FF2B5EF4-FFF2-40B4-BE49-F238E27FC236}">
                <a16:creationId xmlns:a16="http://schemas.microsoft.com/office/drawing/2014/main" id="{7A042E76-349A-4B4E-BB0C-2D224E06FE90}"/>
              </a:ext>
            </a:extLst>
          </p:cNvPr>
          <p:cNvSpPr/>
          <p:nvPr/>
        </p:nvSpPr>
        <p:spPr>
          <a:xfrm>
            <a:off x="7120108" y="2179869"/>
            <a:ext cx="3779334" cy="11432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BFECC88C-314C-455E-9965-8A9A277C9481}"/>
                  </a:ext>
                </a:extLst>
              </p:cNvPr>
              <p:cNvSpPr txBox="1"/>
              <p:nvPr/>
            </p:nvSpPr>
            <p:spPr>
              <a:xfrm>
                <a:off x="6921083" y="3380632"/>
                <a:ext cx="81475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a-DK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a-DK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BFECC88C-314C-455E-9965-8A9A277C9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83" y="3380632"/>
                <a:ext cx="814758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Billede 22">
            <a:extLst>
              <a:ext uri="{FF2B5EF4-FFF2-40B4-BE49-F238E27FC236}">
                <a16:creationId xmlns:a16="http://schemas.microsoft.com/office/drawing/2014/main" id="{976727B7-DE57-4F9A-AF57-F783DCF003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7715" y="3438163"/>
            <a:ext cx="1859926" cy="208104"/>
          </a:xfrm>
          <a:prstGeom prst="rect">
            <a:avLst/>
          </a:prstGeom>
        </p:spPr>
      </p:pic>
      <p:sp>
        <p:nvSpPr>
          <p:cNvPr id="25" name="object 13">
            <a:extLst>
              <a:ext uri="{FF2B5EF4-FFF2-40B4-BE49-F238E27FC236}">
                <a16:creationId xmlns:a16="http://schemas.microsoft.com/office/drawing/2014/main" id="{C02372EE-EDB8-420F-BB74-4B979F4713C6}"/>
              </a:ext>
            </a:extLst>
          </p:cNvPr>
          <p:cNvSpPr/>
          <p:nvPr/>
        </p:nvSpPr>
        <p:spPr>
          <a:xfrm>
            <a:off x="9320169" y="1208566"/>
            <a:ext cx="2543617" cy="5246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A47EBA53-35B0-472F-9E73-8086D3CCACDD}"/>
              </a:ext>
            </a:extLst>
          </p:cNvPr>
          <p:cNvSpPr/>
          <p:nvPr/>
        </p:nvSpPr>
        <p:spPr>
          <a:xfrm>
            <a:off x="7372091" y="1339412"/>
            <a:ext cx="1166005" cy="3231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0A80E2DB-9480-4F09-82B1-86D53505626A}"/>
              </a:ext>
            </a:extLst>
          </p:cNvPr>
          <p:cNvSpPr txBox="1"/>
          <p:nvPr/>
        </p:nvSpPr>
        <p:spPr>
          <a:xfrm>
            <a:off x="8741328" y="1309300"/>
            <a:ext cx="5368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by</a:t>
            </a: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5A26ADE1-1807-4D89-83F4-90155B610B0F}"/>
              </a:ext>
            </a:extLst>
          </p:cNvPr>
          <p:cNvSpPr txBox="1"/>
          <p:nvPr/>
        </p:nvSpPr>
        <p:spPr>
          <a:xfrm>
            <a:off x="6946084" y="822121"/>
            <a:ext cx="208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Tucker3: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82842B94-B8BC-4174-9C64-0321AF1875FD}"/>
              </a:ext>
            </a:extLst>
          </p:cNvPr>
          <p:cNvSpPr txBox="1"/>
          <p:nvPr/>
        </p:nvSpPr>
        <p:spPr>
          <a:xfrm>
            <a:off x="6946084" y="1810537"/>
            <a:ext cx="377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Alternating Least Squares:</a:t>
            </a:r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0A1C10AF-3304-4816-8CEF-8FBB29A0FEAF}"/>
              </a:ext>
            </a:extLst>
          </p:cNvPr>
          <p:cNvSpPr txBox="1"/>
          <p:nvPr/>
        </p:nvSpPr>
        <p:spPr>
          <a:xfrm>
            <a:off x="7046751" y="3769771"/>
            <a:ext cx="271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Initialize by HOSVD or random</a:t>
            </a:r>
            <a:r>
              <a:rPr lang="en-US" sz="1600" dirty="0"/>
              <a:t>: </a:t>
            </a:r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A99E8227-35FA-4AC7-88D2-1151A5A5564B}"/>
              </a:ext>
            </a:extLst>
          </p:cNvPr>
          <p:cNvSpPr/>
          <p:nvPr/>
        </p:nvSpPr>
        <p:spPr>
          <a:xfrm>
            <a:off x="7120108" y="4092936"/>
            <a:ext cx="1203239" cy="7901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4F4D4E49-B952-433E-9989-26FD2730A329}"/>
              </a:ext>
            </a:extLst>
          </p:cNvPr>
          <p:cNvSpPr txBox="1"/>
          <p:nvPr/>
        </p:nvSpPr>
        <p:spPr>
          <a:xfrm>
            <a:off x="9764781" y="4554994"/>
            <a:ext cx="209900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You are not guaranteed a global optimum with alternating least squares and therefore it is often</a:t>
            </a:r>
          </a:p>
          <a:p>
            <a:r>
              <a:rPr lang="en-US" sz="1400" dirty="0"/>
              <a:t>beneficial to run the algorithm a couple of times with different initializations.</a:t>
            </a:r>
          </a:p>
        </p:txBody>
      </p:sp>
      <p:pic>
        <p:nvPicPr>
          <p:cNvPr id="1026" name="Picture 2" descr="Kronecker product - Wikipedia">
            <a:extLst>
              <a:ext uri="{FF2B5EF4-FFF2-40B4-BE49-F238E27FC236}">
                <a16:creationId xmlns:a16="http://schemas.microsoft.com/office/drawing/2014/main" id="{F4F7ED72-193B-49CE-8EF7-5C9A760C6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8"/>
          <a:stretch/>
        </p:blipFill>
        <p:spPr bwMode="auto">
          <a:xfrm>
            <a:off x="3474317" y="5651008"/>
            <a:ext cx="2574109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kstfelt 32">
            <a:extLst>
              <a:ext uri="{FF2B5EF4-FFF2-40B4-BE49-F238E27FC236}">
                <a16:creationId xmlns:a16="http://schemas.microsoft.com/office/drawing/2014/main" id="{190B8D6E-C1FB-4D9C-B607-74343520AC9A}"/>
              </a:ext>
            </a:extLst>
          </p:cNvPr>
          <p:cNvSpPr txBox="1"/>
          <p:nvPr/>
        </p:nvSpPr>
        <p:spPr>
          <a:xfrm>
            <a:off x="3386867" y="5293658"/>
            <a:ext cx="1977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Kronecker product:</a:t>
            </a:r>
          </a:p>
        </p:txBody>
      </p:sp>
    </p:spTree>
    <p:extLst>
      <p:ext uri="{BB962C8B-B14F-4D97-AF65-F5344CB8AC3E}">
        <p14:creationId xmlns:p14="http://schemas.microsoft.com/office/powerpoint/2010/main" val="51413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12</a:t>
            </a: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42817668-820E-46E8-AA6E-C1B787B4CC76}"/>
              </a:ext>
            </a:extLst>
          </p:cNvPr>
          <p:cNvSpPr/>
          <p:nvPr/>
        </p:nvSpPr>
        <p:spPr>
          <a:xfrm>
            <a:off x="357995" y="5158599"/>
            <a:ext cx="3559253" cy="1241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064CBA99-C12C-4E6C-9235-5E4E248A6344}"/>
              </a:ext>
            </a:extLst>
          </p:cNvPr>
          <p:cNvSpPr/>
          <p:nvPr/>
        </p:nvSpPr>
        <p:spPr>
          <a:xfrm>
            <a:off x="2360007" y="2260640"/>
            <a:ext cx="1388071" cy="4338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F5A2A7E8-14A7-4245-B66F-4E1274C587DA}"/>
              </a:ext>
            </a:extLst>
          </p:cNvPr>
          <p:cNvSpPr/>
          <p:nvPr/>
        </p:nvSpPr>
        <p:spPr>
          <a:xfrm>
            <a:off x="287760" y="3176623"/>
            <a:ext cx="2472479" cy="8071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F4B97AF3-480C-44A2-BD0D-2CB19AAFB4EE}"/>
              </a:ext>
            </a:extLst>
          </p:cNvPr>
          <p:cNvSpPr txBox="1"/>
          <p:nvPr/>
        </p:nvSpPr>
        <p:spPr>
          <a:xfrm>
            <a:off x="243281" y="1947072"/>
            <a:ext cx="40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Parallel factor analysis:</a:t>
            </a: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8420072F-FBD1-4DE3-B524-BAB3FC949136}"/>
              </a:ext>
            </a:extLst>
          </p:cNvPr>
          <p:cNvSpPr/>
          <p:nvPr/>
        </p:nvSpPr>
        <p:spPr>
          <a:xfrm>
            <a:off x="357995" y="2346106"/>
            <a:ext cx="1166005" cy="3231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0E9D95FA-2119-47E8-9320-05AC6483AC88}"/>
              </a:ext>
            </a:extLst>
          </p:cNvPr>
          <p:cNvSpPr txBox="1"/>
          <p:nvPr/>
        </p:nvSpPr>
        <p:spPr>
          <a:xfrm>
            <a:off x="1727232" y="2315994"/>
            <a:ext cx="5368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by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783B77D4-B736-4D45-BE72-DA0CB497C228}"/>
              </a:ext>
            </a:extLst>
          </p:cNvPr>
          <p:cNvSpPr txBox="1"/>
          <p:nvPr/>
        </p:nvSpPr>
        <p:spPr>
          <a:xfrm>
            <a:off x="243281" y="2847199"/>
            <a:ext cx="377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Alternating Least Squares:</a:t>
            </a: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97C880DF-3645-4539-A2B6-11FD4F7E18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948" y="1105662"/>
            <a:ext cx="3024524" cy="847105"/>
          </a:xfrm>
          <a:prstGeom prst="rect">
            <a:avLst/>
          </a:prstGeom>
        </p:spPr>
      </p:pic>
      <p:sp>
        <p:nvSpPr>
          <p:cNvPr id="24" name="object 21">
            <a:extLst>
              <a:ext uri="{FF2B5EF4-FFF2-40B4-BE49-F238E27FC236}">
                <a16:creationId xmlns:a16="http://schemas.microsoft.com/office/drawing/2014/main" id="{47807E06-167B-4080-9044-F940EA78C097}"/>
              </a:ext>
            </a:extLst>
          </p:cNvPr>
          <p:cNvSpPr txBox="1"/>
          <p:nvPr/>
        </p:nvSpPr>
        <p:spPr>
          <a:xfrm>
            <a:off x="296149" y="836408"/>
            <a:ext cx="189337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Khatri-Rao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r>
              <a:rPr lang="da-DK" sz="1800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BF7A7055-FEE5-4BDF-930D-0CE4105715DB}"/>
              </a:ext>
            </a:extLst>
          </p:cNvPr>
          <p:cNvSpPr txBox="1"/>
          <p:nvPr/>
        </p:nvSpPr>
        <p:spPr>
          <a:xfrm>
            <a:off x="243281" y="4313152"/>
            <a:ext cx="271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Initialize by HOSVD or random</a:t>
            </a:r>
            <a:r>
              <a:rPr lang="en-US" sz="1600" dirty="0"/>
              <a:t> </a:t>
            </a:r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861EDEAD-5392-4090-9AB0-4564C3453666}"/>
              </a:ext>
            </a:extLst>
          </p:cNvPr>
          <p:cNvCxnSpPr/>
          <p:nvPr/>
        </p:nvCxnSpPr>
        <p:spPr>
          <a:xfrm>
            <a:off x="4135772" y="897622"/>
            <a:ext cx="0" cy="5670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E87611B-B907-484B-A4A8-90D8A3A9087D}"/>
              </a:ext>
            </a:extLst>
          </p:cNvPr>
          <p:cNvSpPr txBox="1"/>
          <p:nvPr/>
        </p:nvSpPr>
        <p:spPr>
          <a:xfrm>
            <a:off x="4328719" y="989901"/>
            <a:ext cx="4017694" cy="2105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Uniqueness:</a:t>
            </a:r>
          </a:p>
          <a:p>
            <a:pPr marL="337185" marR="55880" indent="-28702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lang="en-US" sz="1600" spc="-20" dirty="0">
                <a:cs typeface="Calibri"/>
              </a:rPr>
              <a:t>Given </a:t>
            </a:r>
            <a:r>
              <a:rPr lang="en-US" sz="1600" spc="-5" dirty="0">
                <a:cs typeface="Calibri"/>
              </a:rPr>
              <a:t>the </a:t>
            </a:r>
            <a:r>
              <a:rPr lang="en-US" sz="1600" spc="-10" dirty="0">
                <a:cs typeface="Calibri"/>
              </a:rPr>
              <a:t>property </a:t>
            </a:r>
            <a:r>
              <a:rPr lang="en-US" sz="1600" spc="-5" dirty="0">
                <a:cs typeface="Calibri"/>
              </a:rPr>
              <a:t>of the </a:t>
            </a:r>
            <a:r>
              <a:rPr lang="en-US" sz="1600" spc="-10" dirty="0">
                <a:cs typeface="Calibri"/>
              </a:rPr>
              <a:t>super diagonal </a:t>
            </a:r>
            <a:r>
              <a:rPr lang="en-US" sz="1600" spc="-20" dirty="0">
                <a:cs typeface="Calibri"/>
              </a:rPr>
              <a:t>core </a:t>
            </a:r>
            <a:r>
              <a:rPr lang="en-US" sz="1600" spc="-15" dirty="0">
                <a:cs typeface="Calibri"/>
              </a:rPr>
              <a:t>tensor </a:t>
            </a:r>
            <a:r>
              <a:rPr lang="en-US" sz="1600" spc="-50" dirty="0">
                <a:cs typeface="Calibri"/>
              </a:rPr>
              <a:t>PARAFAC </a:t>
            </a:r>
            <a:r>
              <a:rPr lang="en-US" sz="1600" spc="-10" dirty="0">
                <a:cs typeface="Calibri"/>
              </a:rPr>
              <a:t>models  </a:t>
            </a:r>
            <a:r>
              <a:rPr lang="en-US" sz="1600" spc="-5" dirty="0">
                <a:cs typeface="Calibri"/>
              </a:rPr>
              <a:t>yield unique</a:t>
            </a:r>
            <a:r>
              <a:rPr lang="en-US" sz="1600" spc="1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solutions</a:t>
            </a:r>
            <a:endParaRPr lang="en-US" sz="1600" dirty="0">
              <a:cs typeface="Calibri"/>
            </a:endParaRPr>
          </a:p>
          <a:p>
            <a:pPr marL="337185" indent="-287020">
              <a:lnSpc>
                <a:spcPct val="100000"/>
              </a:lnSpc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lang="en-US" sz="1600" spc="-10" dirty="0">
                <a:cs typeface="Calibri"/>
              </a:rPr>
              <a:t>The </a:t>
            </a:r>
            <a:r>
              <a:rPr lang="en-US" sz="1600" spc="-40" dirty="0">
                <a:cs typeface="Calibri"/>
              </a:rPr>
              <a:t>Tucker </a:t>
            </a:r>
            <a:r>
              <a:rPr lang="en-US" sz="1600" spc="-10" dirty="0">
                <a:cs typeface="Calibri"/>
              </a:rPr>
              <a:t>model </a:t>
            </a:r>
            <a:r>
              <a:rPr lang="en-US" sz="1600" spc="-5" dirty="0">
                <a:cs typeface="Calibri"/>
              </a:rPr>
              <a:t>is not unique, as </a:t>
            </a:r>
            <a:r>
              <a:rPr lang="en-US" sz="1600" spc="-10" dirty="0">
                <a:cs typeface="Calibri"/>
              </a:rPr>
              <a:t>such </a:t>
            </a:r>
            <a:r>
              <a:rPr lang="en-US" sz="1600" spc="-5" dirty="0">
                <a:cs typeface="Calibri"/>
              </a:rPr>
              <a:t>multiplying by an</a:t>
            </a:r>
            <a:r>
              <a:rPr lang="en-US" sz="1600" spc="27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invertible</a:t>
            </a:r>
            <a:endParaRPr lang="en-US" sz="1600" dirty="0">
              <a:cs typeface="Calibri"/>
            </a:endParaRPr>
          </a:p>
          <a:p>
            <a:pPr marL="337185">
              <a:lnSpc>
                <a:spcPct val="100000"/>
              </a:lnSpc>
              <a:spcBef>
                <a:spcPts val="5"/>
              </a:spcBef>
            </a:pPr>
            <a:r>
              <a:rPr lang="en-US" sz="1600" spc="-10" dirty="0">
                <a:cs typeface="Calibri"/>
              </a:rPr>
              <a:t>matrix </a:t>
            </a:r>
            <a:r>
              <a:rPr lang="en-US" sz="1600" spc="-5" dirty="0">
                <a:cs typeface="Calibri"/>
              </a:rPr>
              <a:t>Q</a:t>
            </a:r>
            <a:r>
              <a:rPr lang="en-US" sz="1600" spc="-7" baseline="24691" dirty="0">
                <a:cs typeface="Calibri"/>
              </a:rPr>
              <a:t>LxL </a:t>
            </a:r>
            <a:r>
              <a:rPr lang="en-US" sz="1600" spc="-15" dirty="0">
                <a:cs typeface="Calibri"/>
              </a:rPr>
              <a:t>gives </a:t>
            </a:r>
            <a:r>
              <a:rPr lang="en-US" sz="1600" spc="-5" dirty="0">
                <a:cs typeface="Calibri"/>
              </a:rPr>
              <a:t>an </a:t>
            </a:r>
            <a:r>
              <a:rPr lang="en-US" sz="1600" spc="-10" dirty="0">
                <a:cs typeface="Calibri"/>
              </a:rPr>
              <a:t>equivalent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15" dirty="0">
                <a:cs typeface="Calibri"/>
              </a:rPr>
              <a:t>representation</a:t>
            </a: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5A45D304-333B-4852-9FF9-3C6540F836BC}"/>
              </a:ext>
            </a:extLst>
          </p:cNvPr>
          <p:cNvSpPr/>
          <p:nvPr/>
        </p:nvSpPr>
        <p:spPr>
          <a:xfrm>
            <a:off x="4527777" y="3185753"/>
            <a:ext cx="3403243" cy="2380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E10A5A87-235D-4ED4-99C9-7B129A438046}"/>
              </a:ext>
            </a:extLst>
          </p:cNvPr>
          <p:cNvSpPr txBox="1"/>
          <p:nvPr/>
        </p:nvSpPr>
        <p:spPr>
          <a:xfrm>
            <a:off x="4387442" y="3649211"/>
            <a:ext cx="366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of PARAFAC model:</a:t>
            </a: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686AD746-0222-4CB1-8FC8-91485E14F8CD}"/>
              </a:ext>
            </a:extLst>
          </p:cNvPr>
          <p:cNvSpPr/>
          <p:nvPr/>
        </p:nvSpPr>
        <p:spPr>
          <a:xfrm>
            <a:off x="4575099" y="4756557"/>
            <a:ext cx="3293471" cy="5026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kstfelt 30">
                <a:extLst>
                  <a:ext uri="{FF2B5EF4-FFF2-40B4-BE49-F238E27FC236}">
                    <a16:creationId xmlns:a16="http://schemas.microsoft.com/office/drawing/2014/main" id="{3056081A-96FA-4DB3-B323-3C8A9FC1E5E7}"/>
                  </a:ext>
                </a:extLst>
              </p:cNvPr>
              <p:cNvSpPr txBox="1"/>
              <p:nvPr/>
            </p:nvSpPr>
            <p:spPr>
              <a:xfrm>
                <a:off x="4856073" y="4297829"/>
                <a:ext cx="81475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a-DK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a-DK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31" name="Tekstfelt 30">
                <a:extLst>
                  <a:ext uri="{FF2B5EF4-FFF2-40B4-BE49-F238E27FC236}">
                    <a16:creationId xmlns:a16="http://schemas.microsoft.com/office/drawing/2014/main" id="{3056081A-96FA-4DB3-B323-3C8A9FC1E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073" y="4297829"/>
                <a:ext cx="814758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Billede 31">
            <a:extLst>
              <a:ext uri="{FF2B5EF4-FFF2-40B4-BE49-F238E27FC236}">
                <a16:creationId xmlns:a16="http://schemas.microsoft.com/office/drawing/2014/main" id="{1E6E19C9-CD69-44DA-AB7E-A37EF973C1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2705" y="4355360"/>
            <a:ext cx="1859926" cy="208104"/>
          </a:xfrm>
          <a:prstGeom prst="rect">
            <a:avLst/>
          </a:prstGeom>
        </p:spPr>
      </p:pic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1BAD0CA2-060A-46E6-8508-6E1BAF20DA34}"/>
              </a:ext>
            </a:extLst>
          </p:cNvPr>
          <p:cNvCxnSpPr/>
          <p:nvPr/>
        </p:nvCxnSpPr>
        <p:spPr>
          <a:xfrm>
            <a:off x="8474279" y="836408"/>
            <a:ext cx="0" cy="5670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felt 35">
            <a:extLst>
              <a:ext uri="{FF2B5EF4-FFF2-40B4-BE49-F238E27FC236}">
                <a16:creationId xmlns:a16="http://schemas.microsoft.com/office/drawing/2014/main" id="{370462E4-FB07-4E54-9730-7B0962ECEB63}"/>
              </a:ext>
            </a:extLst>
          </p:cNvPr>
          <p:cNvSpPr txBox="1"/>
          <p:nvPr/>
        </p:nvSpPr>
        <p:spPr>
          <a:xfrm>
            <a:off x="8707772" y="836408"/>
            <a:ext cx="318185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 and cons: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Tensor decomposition models are in general good with domain knowledge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 PARAFAC can split mixed into original components.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TUCKER has in general larger adaptability but lack </a:t>
            </a:r>
            <a:r>
              <a:rPr lang="en-US" sz="1600" dirty="0" err="1"/>
              <a:t>uniquness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581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D084A015675D4EA3132F014D275A03" ma:contentTypeVersion="11" ma:contentTypeDescription="Opret et nyt dokument." ma:contentTypeScope="" ma:versionID="9112f9c80d76f8fa0db1eca3177e4942">
  <xsd:schema xmlns:xsd="http://www.w3.org/2001/XMLSchema" xmlns:xs="http://www.w3.org/2001/XMLSchema" xmlns:p="http://schemas.microsoft.com/office/2006/metadata/properties" xmlns:ns3="dc1dab8f-7fda-44a0-be40-27489258c980" xmlns:ns4="2ca59ea4-40e9-4ea5-ae3d-cb075f8ceae8" targetNamespace="http://schemas.microsoft.com/office/2006/metadata/properties" ma:root="true" ma:fieldsID="f7efb53e4d3e784fc76ab0196c12f4ff" ns3:_="" ns4:_="">
    <xsd:import namespace="dc1dab8f-7fda-44a0-be40-27489258c980"/>
    <xsd:import namespace="2ca59ea4-40e9-4ea5-ae3d-cb075f8cea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dab8f-7fda-44a0-be40-27489258c9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a59ea4-40e9-4ea5-ae3d-cb075f8cea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A631C5-8448-4FEB-AED6-AB69757D32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1dab8f-7fda-44a0-be40-27489258c980"/>
    <ds:schemaRef ds:uri="2ca59ea4-40e9-4ea5-ae3d-cb075f8cea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944C32-7730-4400-A2F2-C046D90AC1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8F29CA-C15F-4F75-B126-1ADE9540A459}">
  <ds:schemaRefs>
    <ds:schemaRef ds:uri="dc1dab8f-7fda-44a0-be40-27489258c980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ca59ea4-40e9-4ea5-ae3d-cb075f8ceae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174</Words>
  <Application>Microsoft Office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Office-tema</vt:lpstr>
      <vt:lpstr>Lecture 12</vt:lpstr>
      <vt:lpstr>Lecture 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Anton Ruby Larsen</dc:creator>
  <cp:lastModifiedBy>Anton Ruby Larsen</cp:lastModifiedBy>
  <cp:revision>5</cp:revision>
  <dcterms:created xsi:type="dcterms:W3CDTF">2020-05-17T15:10:55Z</dcterms:created>
  <dcterms:modified xsi:type="dcterms:W3CDTF">2020-05-17T18:07:05Z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0x0101002DD084A015675D4EA3132F014D275A03</vt:lpwstr>
  </property>
</Properties>
</file>