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A4299-B4C5-45ED-B03C-03AB8FF44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ADA455F-4D2A-4A70-8CEA-D21D2C6C4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FE147C8-D20C-4506-BB9D-01CA0483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361463-7FEF-473A-ABBF-2E5C7397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5783D6-C7AA-4414-860C-30C784C1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1CC74-A4A3-4B54-B00A-2CDE3E14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58AAEA3-B750-4B70-809C-441D51C8F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8020E3-9299-4D7C-BC94-1FE6D1E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37BA19-E34F-4E3E-9349-FA4EC3D9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18A91D-9BF9-4182-84FD-CCB8522E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C7A885F-4261-4C21-ABF3-597C3F310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D604DCD-6A9B-4659-BA92-38BFB3DC7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A5DA7F-235C-4F1E-859A-673D1EA2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09CA8C-E535-49E1-BD3A-26A5EC4E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896A6F-FC40-41A2-9DBF-167A3F80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4DEE9-10FF-4395-A2A3-1ECF5FC9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D5453F-C6DB-448F-9FBC-1383BD23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F3F52B-BFE1-449F-9912-B27763D2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EDCA36C-0402-4484-B3C6-52025D6A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5FE4B6-54EB-4A17-9062-5FD3C49D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7132A-4340-4783-AB01-E42CCD29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B8EAC04-266E-4557-BD10-BA8FF69E8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F66B0B-7F28-4CAE-8309-CCC63F33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FD0AEC-6E77-4F7B-B460-C18339A9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1CA604-5C10-413F-9710-C2583DD1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E51F3-DA61-4CBA-86C4-66FAEF07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B16E24-7E72-439B-AFF8-653863F22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71C720C-014A-4DDC-9931-AEB0F65D9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5BB3315-3B1C-47B8-98C2-50541FF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0F565C0-598D-4B51-A1C1-F43BC698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9058739-A89B-4F9E-BFE2-13D8F6C3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A6607-BA2A-4EF4-B670-1D9F30B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BF9850-7652-4AB4-87C6-3D8999AF3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9C1A1C7-1C34-46E4-AB2D-DA0DABC8A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07910CD-285B-48FE-8624-B02751DC7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66C73B9-1300-4F51-95DD-3B9A148E0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08FEA42-C77B-4137-8608-A639A400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696C105-F185-400E-BE76-6C02FB65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121ECCE-8051-4CCA-A2AC-FD753D8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001C2-B461-420C-ABD0-EC8F5F46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9B1980-58B7-414B-B6BB-CF347047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1878901-E8CD-4E7C-810D-EFB17EC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6DD420C-11B6-4F58-B904-F98F6F10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10A8123-ED9C-494C-91E3-F8E09FB4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3B0759B-B2A9-4ABA-B971-7EDB6E5A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45A3259-AA5E-4534-A7A5-4CA0F30C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FD1A6-0524-4673-B5CA-320273C2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95A381-EA75-4E87-922B-9F06E86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1D04676-CF7B-428C-935D-F7671E011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312D09D-63D5-4DD9-8FC7-84DDCB0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429CB9E-812C-4AE0-8752-40C182BB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6524C5C-F705-4A1B-ADD8-AB8DB35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8F63E-BA47-4B15-B029-C2648A2B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6CB96DF-3444-4992-805D-511A23EF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32E54CF-BFB8-4709-A0E0-65D06528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52E6172-EC54-444C-A6F0-05883F36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BDD2779-818C-4C52-BF89-D009D4DC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7B3FE7D-B1D0-49BE-9DAE-AA4C013F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41CD02E-C802-4D84-97E9-9AA96764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C2928EA-EDBA-4714-BA5C-1DFDE0F7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453ADC-C3F3-4847-8F8D-201C4BBBE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559F7-0717-4FC2-9309-6040CCE3782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4AFC5C-8427-41F9-8AC0-E40C4F79A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A3715E-D252-4CB4-AB94-3C1B8986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DE5B-2C3D-44F9-9CD8-409278958A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AC21032B-965F-49F0-871C-AFEF31881159}"/>
                  </a:ext>
                </a:extLst>
              </p:cNvPr>
              <p:cNvSpPr txBox="1"/>
              <p:nvPr/>
            </p:nvSpPr>
            <p:spPr>
              <a:xfrm>
                <a:off x="234892" y="897622"/>
                <a:ext cx="10343625" cy="485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Discriminant analysis: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Discriminant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For the LDA it is linear, due to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For the QDA we do not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, and it is therefore quadratic in 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𝑄𝐷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|−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dirty="0"/>
                  <a:t>Regularized DA: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Reduced rank LDA can be used as dimension reduction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Sparse LDA gives better interpretation</a:t>
                </a:r>
              </a:p>
            </p:txBody>
          </p:sp>
        </mc:Choice>
        <mc:Fallback xmlns="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AC21032B-965F-49F0-871C-AFEF3188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2" y="897622"/>
                <a:ext cx="10343625" cy="4851585"/>
              </a:xfrm>
              <a:prstGeom prst="rect">
                <a:avLst/>
              </a:prstGeom>
              <a:blipFill>
                <a:blip r:embed="rId2"/>
                <a:stretch>
                  <a:fillRect l="-531" t="-628" b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lede 10">
            <a:extLst>
              <a:ext uri="{FF2B5EF4-FFF2-40B4-BE49-F238E27FC236}">
                <a16:creationId xmlns:a16="http://schemas.microsoft.com/office/drawing/2014/main" id="{CCE79414-AED4-49B5-834C-A2EF9E5A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56" y="494069"/>
            <a:ext cx="3296110" cy="2981741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1B8D374-C572-4628-B5E1-36B6D10EC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409" y="3475810"/>
            <a:ext cx="327705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0AF8B704-335C-4B7A-93B0-509B62297F4E}"/>
                  </a:ext>
                </a:extLst>
              </p:cNvPr>
              <p:cNvSpPr txBox="1"/>
              <p:nvPr/>
            </p:nvSpPr>
            <p:spPr>
              <a:xfrm>
                <a:off x="352338" y="897622"/>
                <a:ext cx="6660858" cy="577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Logistic Regression:</a:t>
                </a:r>
              </a:p>
              <a:p>
                <a:r>
                  <a:rPr lang="en-US" sz="1600" dirty="0"/>
                  <a:t>A special case of Bernoulli regression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MLE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da-DK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a-DK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da-DK" sz="1400" b="0" dirty="0"/>
              </a:p>
              <a:p>
                <a:r>
                  <a:rPr lang="da-DK" sz="1400" dirty="0"/>
                  <a:t>Log </a:t>
                </a:r>
                <a:r>
                  <a:rPr lang="en-US" sz="1400" dirty="0"/>
                  <a:t>likelihood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a-DK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da-DK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sz="1400" dirty="0"/>
              </a:p>
              <a:p>
                <a:endParaRPr lang="da-DK" sz="1400" dirty="0"/>
              </a:p>
              <a:p>
                <a:r>
                  <a:rPr lang="en-US" sz="1400" dirty="0"/>
                  <a:t>Transfer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Multinomial transfer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Regularized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da-DK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da-DK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Sup>
                        <m:sSubSup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0AF8B704-335C-4B7A-93B0-509B62297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8" y="897622"/>
                <a:ext cx="6660858" cy="5772542"/>
              </a:xfrm>
              <a:prstGeom prst="rect">
                <a:avLst/>
              </a:prstGeom>
              <a:blipFill>
                <a:blip r:embed="rId2"/>
                <a:stretch>
                  <a:fillRect l="-824" t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AB678211-4066-48A2-9D59-3DEAB0D31690}"/>
              </a:ext>
            </a:extLst>
          </p:cNvPr>
          <p:cNvCxnSpPr/>
          <p:nvPr/>
        </p:nvCxnSpPr>
        <p:spPr>
          <a:xfrm>
            <a:off x="6509857" y="897622"/>
            <a:ext cx="0" cy="577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109FBE4D-6AA8-49C9-A666-5BA7758EEAF4}"/>
                  </a:ext>
                </a:extLst>
              </p:cNvPr>
              <p:cNvSpPr txBox="1"/>
              <p:nvPr/>
            </p:nvSpPr>
            <p:spPr>
              <a:xfrm>
                <a:off x="6744749" y="897622"/>
                <a:ext cx="5094908" cy="364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Basis expansion: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potential non-linear basis expansion</a:t>
                </a:r>
              </a:p>
              <a:p>
                <a:endParaRPr lang="en-US" dirty="0"/>
              </a:p>
              <a:p>
                <a:r>
                  <a:rPr lang="en-US" dirty="0"/>
                  <a:t>Possible basis expansions with the setup above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Splines , linear and non linear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Log’s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Polynomials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Moving averages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… </a:t>
                </a:r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109FBE4D-6AA8-49C9-A666-5BA7758E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749" y="897622"/>
                <a:ext cx="5094908" cy="3641253"/>
              </a:xfrm>
              <a:prstGeom prst="rect">
                <a:avLst/>
              </a:prstGeom>
              <a:blipFill>
                <a:blip r:embed="rId3"/>
                <a:stretch>
                  <a:fillRect l="-957" t="-836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2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BB320-0C6C-4AC0-85E6-DF4883753511}">
  <ds:schemaRefs>
    <ds:schemaRef ds:uri="http://schemas.microsoft.com/office/2006/documentManagement/types"/>
    <ds:schemaRef ds:uri="2ca59ea4-40e9-4ea5-ae3d-cb075f8ceae8"/>
    <ds:schemaRef ds:uri="dc1dab8f-7fda-44a0-be40-27489258c980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486D69-9F41-4F3A-B13F-705FBF57B2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39EAC8-5A59-44F5-BFB5-4F97FAA21D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162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4</vt:lpstr>
      <vt:lpstr>Lecture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Anton Ruby Larsen</dc:creator>
  <cp:lastModifiedBy>Anton Ruby Larsen</cp:lastModifiedBy>
  <cp:revision>8</cp:revision>
  <dcterms:created xsi:type="dcterms:W3CDTF">2020-05-16T08:36:18Z</dcterms:created>
  <dcterms:modified xsi:type="dcterms:W3CDTF">2020-05-18T13:45:50Z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