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9B0D9-F34C-4DF8-8A67-88FC793BC4BB}" v="98" dt="2020-05-16T16:56:4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4C89B0D9-F34C-4DF8-8A67-88FC793BC4BB}"/>
    <pc:docChg chg="custSel modSld sldOrd">
      <pc:chgData name="Anton Ruby Larsen" userId="e952de5e-db6b-4bb8-be30-78bd7426f9eb" providerId="ADAL" clId="{4C89B0D9-F34C-4DF8-8A67-88FC793BC4BB}" dt="2020-05-16T17:05:08.782" v="1351" actId="20577"/>
      <pc:docMkLst>
        <pc:docMk/>
      </pc:docMkLst>
      <pc:sldChg chg="addSp delSp modSp">
        <pc:chgData name="Anton Ruby Larsen" userId="e952de5e-db6b-4bb8-be30-78bd7426f9eb" providerId="ADAL" clId="{4C89B0D9-F34C-4DF8-8A67-88FC793BC4BB}" dt="2020-05-16T17:04:26.663" v="1315" actId="20577"/>
        <pc:sldMkLst>
          <pc:docMk/>
          <pc:sldMk cId="4289111957" sldId="257"/>
        </pc:sldMkLst>
        <pc:spChg chg="add del mod">
          <ac:chgData name="Anton Ruby Larsen" userId="e952de5e-db6b-4bb8-be30-78bd7426f9eb" providerId="ADAL" clId="{4C89B0D9-F34C-4DF8-8A67-88FC793BC4BB}" dt="2020-05-16T15:48:20.553" v="1" actId="478"/>
          <ac:spMkLst>
            <pc:docMk/>
            <pc:sldMk cId="4289111957" sldId="257"/>
            <ac:spMk id="7" creationId="{5153A9EA-DEAC-4AD3-9431-F1B3D322F557}"/>
          </ac:spMkLst>
        </pc:spChg>
        <pc:spChg chg="add mod">
          <ac:chgData name="Anton Ruby Larsen" userId="e952de5e-db6b-4bb8-be30-78bd7426f9eb" providerId="ADAL" clId="{4C89B0D9-F34C-4DF8-8A67-88FC793BC4BB}" dt="2020-05-16T17:04:26.663" v="1315" actId="20577"/>
          <ac:spMkLst>
            <pc:docMk/>
            <pc:sldMk cId="4289111957" sldId="257"/>
            <ac:spMk id="11" creationId="{9B745BF1-6373-41BA-BAD3-00A0A063AD05}"/>
          </ac:spMkLst>
        </pc:spChg>
        <pc:picChg chg="add mod">
          <ac:chgData name="Anton Ruby Larsen" userId="e952de5e-db6b-4bb8-be30-78bd7426f9eb" providerId="ADAL" clId="{4C89B0D9-F34C-4DF8-8A67-88FC793BC4BB}" dt="2020-05-16T15:55:02.925" v="497" actId="1076"/>
          <ac:picMkLst>
            <pc:docMk/>
            <pc:sldMk cId="4289111957" sldId="257"/>
            <ac:picMk id="8" creationId="{4C782545-9F3E-4191-BF40-61422AF04472}"/>
          </ac:picMkLst>
        </pc:picChg>
        <pc:cxnChg chg="mod">
          <ac:chgData name="Anton Ruby Larsen" userId="e952de5e-db6b-4bb8-be30-78bd7426f9eb" providerId="ADAL" clId="{4C89B0D9-F34C-4DF8-8A67-88FC793BC4BB}" dt="2020-05-16T16:03:58.110" v="907" actId="1076"/>
          <ac:cxnSpMkLst>
            <pc:docMk/>
            <pc:sldMk cId="4289111957" sldId="257"/>
            <ac:cxnSpMk id="6" creationId="{EC1FEEF1-EA8C-40D6-B9DC-5A60B3DC39DE}"/>
          </ac:cxnSpMkLst>
        </pc:cxnChg>
      </pc:sldChg>
      <pc:sldChg chg="addSp modSp ord">
        <pc:chgData name="Anton Ruby Larsen" userId="e952de5e-db6b-4bb8-be30-78bd7426f9eb" providerId="ADAL" clId="{4C89B0D9-F34C-4DF8-8A67-88FC793BC4BB}" dt="2020-05-16T17:05:08.782" v="1351" actId="20577"/>
        <pc:sldMkLst>
          <pc:docMk/>
          <pc:sldMk cId="3672372604" sldId="258"/>
        </pc:sldMkLst>
        <pc:spChg chg="add mod">
          <ac:chgData name="Anton Ruby Larsen" userId="e952de5e-db6b-4bb8-be30-78bd7426f9eb" providerId="ADAL" clId="{4C89B0D9-F34C-4DF8-8A67-88FC793BC4BB}" dt="2020-05-16T16:02:41.075" v="903" actId="20577"/>
          <ac:spMkLst>
            <pc:docMk/>
            <pc:sldMk cId="3672372604" sldId="258"/>
            <ac:spMk id="3" creationId="{09A11D46-D16E-460F-BB0A-A849353312BF}"/>
          </ac:spMkLst>
        </pc:spChg>
        <pc:spChg chg="add mod">
          <ac:chgData name="Anton Ruby Larsen" userId="e952de5e-db6b-4bb8-be30-78bd7426f9eb" providerId="ADAL" clId="{4C89B0D9-F34C-4DF8-8A67-88FC793BC4BB}" dt="2020-05-16T17:05:08.782" v="1351" actId="20577"/>
          <ac:spMkLst>
            <pc:docMk/>
            <pc:sldMk cId="3672372604" sldId="258"/>
            <ac:spMk id="7" creationId="{E4591387-E69E-4668-BAEE-60F827040ADB}"/>
          </ac:spMkLst>
        </pc:spChg>
        <pc:cxnChg chg="add mod">
          <ac:chgData name="Anton Ruby Larsen" userId="e952de5e-db6b-4bb8-be30-78bd7426f9eb" providerId="ADAL" clId="{4C89B0D9-F34C-4DF8-8A67-88FC793BC4BB}" dt="2020-05-16T16:04:06.278" v="908" actId="14100"/>
          <ac:cxnSpMkLst>
            <pc:docMk/>
            <pc:sldMk cId="3672372604" sldId="258"/>
            <ac:cxnSpMk id="5" creationId="{1644E012-F490-4FB2-A23E-4DAFC51757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932BB-26B8-47F9-A176-37215F33422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960B-F567-4AA5-9A7B-5E23833AF4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F960B-F567-4AA5-9A7B-5E23833AF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FSAM, f0=0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F960B-F567-4AA5-9A7B-5E23833AF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5483D-4392-484C-95B6-7FCCB7D1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7C701E-8090-4D17-8407-6869C694E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2D3E12-515B-41BC-B67A-A0C7E9C4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294F59-F9BB-449E-AEC0-0192143E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7B64F5-3B00-44BF-81CB-49AD93FB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D463A-44AE-450B-9AAA-F82DBAFA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D7D6F94-7C1B-4D7D-8BDB-615650ED5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19584F-4172-4DDD-99D3-661490A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836858-6A21-40BF-ABDB-B6D1F3CE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A8E4CA-0DB1-4745-AD0F-5F3430F6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25DF959-FE17-4494-91CA-DA3AA831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CF99AB7-EB41-4B7D-AC64-053D682F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7282F0-5D44-42F6-A24D-ED16B49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BC6FAD-EBB4-4D04-A021-69655C21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7A37B3-8681-447C-BB8C-9F952103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34B09-6279-43D4-897D-CBEB4EF1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4852D0-6DA7-490D-8F6E-F87329D5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84E6F0-20DF-4F3D-8A43-5715434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1C0234-C674-4F8D-9DFE-4A3E24DD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726C88-BA65-41AF-AE7E-346405F7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ED04-46DE-40F1-9558-2CD44778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2AEF6E-8272-4351-9AFA-5F5B9D5A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C4F17A3-9E7E-4D75-B253-4486805D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61F3EF-D9C9-43C0-87B6-000FFF8C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691301-2B7C-4383-8A6F-7835978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80D92-2AC1-43FD-93A5-58431748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88056F-650D-444D-8EF0-CFF49449A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B7DA78B-9FE6-491A-8F31-45B8A9DE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485DA9-6BCA-4420-8B23-D8C0351A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41B0B2-AFDC-4B8B-B5FF-414AF960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350E59-A540-4BC3-8352-A70A0A75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4511D-E36D-44C5-A17D-2119BE3F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1946D4-05D9-4384-B4AF-BB6173BA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358501-41F6-49F6-8ED3-9BBF5A78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A863F7-F752-4E8B-A0A5-83BD4E9C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BFF029A-30D8-4CF6-B861-BDEFA3025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B010A64-4B75-47BD-85F5-165FCEC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93DC75-28BA-4B3A-AA64-7F2898FE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A472AFF-F0FB-4ABB-B6CB-C8535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99D6-0A38-4785-86D5-45CAC5A0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33DB771-5627-4A69-BD34-388E3116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44BDE4C-3B12-4CEA-BFD6-D7315DE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CAD411A-075B-41D4-9A9E-80EFB682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B0971A0-6B74-4085-9163-B326F1DA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610A5CB-BA5E-4488-AB4A-09F7C96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07C9CB3-5F47-4D9A-9AC1-A27A6767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DA37-2B47-4074-A896-B9A4AED2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6172A1-B0CE-43EE-AD6C-4F6F0E6C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35D4DAB-5980-4232-ABE3-BDCF4940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FBDF4DA-C22F-4B6D-9A44-B263A2C8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4188032-2ECD-40FD-8464-CE1F383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9A2076-FF0D-40AD-84A0-9D3F9C70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AF196-D2A2-4169-9557-D5E3B2EC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B7DCE38-FA55-4C28-B03D-85D0A6E1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AB4326-94F8-4C3B-8388-DB5BE21BA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987976-F5F0-43FA-A352-8E6A5816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F50841-71E5-478C-A55C-EE2C9BD3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1F656FA-4511-45D1-8126-E191A00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1655297-09B8-44B8-9234-F78EEECD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F9F092A-73F0-4C39-BDE4-3902C7C5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55A287-6C88-43AC-9AEF-27650246F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631D-CB55-4EDB-A656-FD0135E5AB6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127350-0E49-4BAA-A60F-3BE05FAF6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AAF930-4674-449B-9A36-3E133502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B6EF-BC03-45E0-BC54-7BA0F48CA4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09A11D46-D16E-460F-BB0A-A849353312BF}"/>
                  </a:ext>
                </a:extLst>
              </p:cNvPr>
              <p:cNvSpPr txBox="1"/>
              <p:nvPr/>
            </p:nvSpPr>
            <p:spPr>
              <a:xfrm>
                <a:off x="243281" y="897622"/>
                <a:ext cx="4781725" cy="516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 Forest:</a:t>
                </a:r>
              </a:p>
              <a:p>
                <a:r>
                  <a:rPr lang="en-US" sz="1600" dirty="0"/>
                  <a:t>-  As Bagging – chose m subsets with n’&lt;n data points with replacement, i.e. bootstrapping.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-  An improvement of bagging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-  By selecting features at random for each split we improve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-  Rule of thumb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-  Out-of-bag: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a-D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-  High variance – low bias models. (Trees, NN,..)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09A11D46-D16E-460F-BB0A-A84935331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1" y="897622"/>
                <a:ext cx="4781725" cy="5167056"/>
              </a:xfrm>
              <a:prstGeom prst="rect">
                <a:avLst/>
              </a:prstGeom>
              <a:blipFill>
                <a:blip r:embed="rId3"/>
                <a:stretch>
                  <a:fillRect l="-1148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1644E012-F490-4FB2-A23E-4DAFC5175748}"/>
              </a:ext>
            </a:extLst>
          </p:cNvPr>
          <p:cNvCxnSpPr>
            <a:cxnSpLocks/>
          </p:cNvCxnSpPr>
          <p:nvPr/>
        </p:nvCxnSpPr>
        <p:spPr>
          <a:xfrm>
            <a:off x="5226341" y="897622"/>
            <a:ext cx="0" cy="534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E4591387-E69E-4668-BAEE-60F827040ADB}"/>
              </a:ext>
            </a:extLst>
          </p:cNvPr>
          <p:cNvSpPr txBox="1"/>
          <p:nvPr/>
        </p:nvSpPr>
        <p:spPr>
          <a:xfrm>
            <a:off x="5461233" y="897622"/>
            <a:ext cx="64874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in features of the RF:</a:t>
            </a:r>
          </a:p>
          <a:p>
            <a:endParaRPr lang="en-US" dirty="0"/>
          </a:p>
          <a:p>
            <a:r>
              <a:rPr lang="en-US" sz="1600" dirty="0"/>
              <a:t>Feature importance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OOB by randomize on column and test predictiveness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Avg reduction in empirical risk per feature</a:t>
            </a:r>
          </a:p>
          <a:p>
            <a:endParaRPr lang="en-US" sz="1600" dirty="0"/>
          </a:p>
          <a:p>
            <a:r>
              <a:rPr lang="en-US" sz="1600" dirty="0"/>
              <a:t>Proximity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Can be used to get an idea of sample similarity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Can be used to fill out missing data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Very hard to overfit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E88634F9-CBB2-4C80-B68E-A9C55E5E59FF}"/>
                  </a:ext>
                </a:extLst>
              </p:cNvPr>
              <p:cNvSpPr txBox="1"/>
              <p:nvPr/>
            </p:nvSpPr>
            <p:spPr>
              <a:xfrm>
                <a:off x="131427" y="897622"/>
                <a:ext cx="6084815" cy="527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Forward Stagewise Additive Modelling: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ℓ(</m:t>
                                  </m:r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𝑣h</m:t>
                                  </m:r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An iterative optimization algorithm for fitting adaptive basis function models.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This can be solved for only few loss functions(AdaBoost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a-DK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-boost)</a:t>
                </a:r>
              </a:p>
              <a:p>
                <a:endParaRPr lang="en-US" dirty="0"/>
              </a:p>
              <a:p>
                <a:r>
                  <a:rPr lang="en-US" dirty="0"/>
                  <a:t>Gradient descent in function space:</a:t>
                </a:r>
              </a:p>
              <a:p>
                <a:r>
                  <a:rPr lang="en-US" sz="1400" dirty="0"/>
                  <a:t>We want to minimize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We do a similar trick as the kernel trick in SVM by only evaluating the gradient n finite places in function space.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aln/>
                        </m:rPr>
                        <a:rPr lang="da-DK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a-DK" sz="1400" b="0" i="0" smtClean="0">
                          <a:latin typeface="Cambria Math" panose="02040503050406030204" pitchFamily="18" charset="0"/>
                        </a:rPr>
                        <m:t>∇J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aln/>
                        </m:rPr>
                        <a:rPr lang="da-DK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a-DK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da-DK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a-DK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da-DK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We are then able to solve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da-DK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a-DK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We have now developed a form of boosting that works for all loss function. The This is gradient boosting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E88634F9-CBB2-4C80-B68E-A9C55E5E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7" y="897622"/>
                <a:ext cx="6084815" cy="5277983"/>
              </a:xfrm>
              <a:prstGeom prst="rect">
                <a:avLst/>
              </a:prstGeom>
              <a:blipFill>
                <a:blip r:embed="rId3"/>
                <a:stretch>
                  <a:fillRect l="-902" t="-577" b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EC1FEEF1-EA8C-40D6-B9DC-5A60B3DC39DE}"/>
              </a:ext>
            </a:extLst>
          </p:cNvPr>
          <p:cNvCxnSpPr>
            <a:cxnSpLocks/>
          </p:cNvCxnSpPr>
          <p:nvPr/>
        </p:nvCxnSpPr>
        <p:spPr>
          <a:xfrm>
            <a:off x="6216242" y="897622"/>
            <a:ext cx="0" cy="541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9B745BF1-6373-41BA-BAD3-00A0A063AD05}"/>
              </a:ext>
            </a:extLst>
          </p:cNvPr>
          <p:cNvSpPr txBox="1"/>
          <p:nvPr/>
        </p:nvSpPr>
        <p:spPr>
          <a:xfrm>
            <a:off x="6560191" y="899384"/>
            <a:ext cx="534798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Sequential ensemble that shrinks both variance and bias -&gt; Stumps are preferable.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Can overfit -&gt; Regularize  by step size and tree size(stumps)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AdaBoost is weak, exp loss -&gt; dies on large Bayes error, outliers and wrongly labeled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Takes time to train due to sequential nature. Not parallelizable.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If used for tree -&gt; poor extrapolation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C782545-9F3E-4191-BF40-61422AF04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98" y="3068273"/>
            <a:ext cx="4947568" cy="25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DA89F-8674-41EB-86D4-4F0DEA8C037D}">
  <ds:schemaRefs>
    <ds:schemaRef ds:uri="dc1dab8f-7fda-44a0-be40-27489258c98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D77EF0-3647-485E-BB9E-3CD37FA394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999447-21D9-4B56-953F-A353F501C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276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6</vt:lpstr>
      <vt:lpstr>Lecture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Anton Ruby Larsen</dc:creator>
  <cp:lastModifiedBy>Anton Ruby Larsen</cp:lastModifiedBy>
  <cp:revision>5</cp:revision>
  <dcterms:created xsi:type="dcterms:W3CDTF">2020-05-16T15:10:31Z</dcterms:created>
  <dcterms:modified xsi:type="dcterms:W3CDTF">2020-05-18T14:27:48Z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