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49EF5-5663-4FBD-AA3F-C48114A7A2D2}" v="861" dt="2020-05-16T20:49:28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03349EF5-5663-4FBD-AA3F-C48114A7A2D2}"/>
    <pc:docChg chg="undo custSel modSld">
      <pc:chgData name="Anton Ruby Larsen" userId="e952de5e-db6b-4bb8-be30-78bd7426f9eb" providerId="ADAL" clId="{03349EF5-5663-4FBD-AA3F-C48114A7A2D2}" dt="2020-05-16T20:49:36.244" v="1580" actId="1076"/>
      <pc:docMkLst>
        <pc:docMk/>
      </pc:docMkLst>
      <pc:sldChg chg="addSp delSp modSp">
        <pc:chgData name="Anton Ruby Larsen" userId="e952de5e-db6b-4bb8-be30-78bd7426f9eb" providerId="ADAL" clId="{03349EF5-5663-4FBD-AA3F-C48114A7A2D2}" dt="2020-05-16T20:48:18.715" v="1573" actId="478"/>
        <pc:sldMkLst>
          <pc:docMk/>
          <pc:sldMk cId="4289111957" sldId="257"/>
        </pc:sldMkLst>
        <pc:picChg chg="add del mod">
          <ac:chgData name="Anton Ruby Larsen" userId="e952de5e-db6b-4bb8-be30-78bd7426f9eb" providerId="ADAL" clId="{03349EF5-5663-4FBD-AA3F-C48114A7A2D2}" dt="2020-05-16T20:48:18.715" v="1573" actId="478"/>
          <ac:picMkLst>
            <pc:docMk/>
            <pc:sldMk cId="4289111957" sldId="257"/>
            <ac:picMk id="7" creationId="{10E0D41E-B4E7-4C35-A06F-CF16AE075D9B}"/>
          </ac:picMkLst>
        </pc:picChg>
      </pc:sldChg>
      <pc:sldChg chg="addSp delSp modSp">
        <pc:chgData name="Anton Ruby Larsen" userId="e952de5e-db6b-4bb8-be30-78bd7426f9eb" providerId="ADAL" clId="{03349EF5-5663-4FBD-AA3F-C48114A7A2D2}" dt="2020-05-16T20:49:36.244" v="1580" actId="1076"/>
        <pc:sldMkLst>
          <pc:docMk/>
          <pc:sldMk cId="3810447101" sldId="258"/>
        </pc:sldMkLst>
        <pc:spChg chg="add mod">
          <ac:chgData name="Anton Ruby Larsen" userId="e952de5e-db6b-4bb8-be30-78bd7426f9eb" providerId="ADAL" clId="{03349EF5-5663-4FBD-AA3F-C48114A7A2D2}" dt="2020-05-16T20:49:07.202" v="1578" actId="113"/>
          <ac:spMkLst>
            <pc:docMk/>
            <pc:sldMk cId="3810447101" sldId="258"/>
            <ac:spMk id="3" creationId="{AB2BADC3-0F50-4101-AE2B-12929EBB3EB7}"/>
          </ac:spMkLst>
        </pc:spChg>
        <pc:spChg chg="add del">
          <ac:chgData name="Anton Ruby Larsen" userId="e952de5e-db6b-4bb8-be30-78bd7426f9eb" providerId="ADAL" clId="{03349EF5-5663-4FBD-AA3F-C48114A7A2D2}" dt="2020-05-16T20:37:52.841" v="1014"/>
          <ac:spMkLst>
            <pc:docMk/>
            <pc:sldMk cId="3810447101" sldId="258"/>
            <ac:spMk id="5" creationId="{E6447C0F-E62A-4720-8276-8854FD1480FF}"/>
          </ac:spMkLst>
        </pc:spChg>
        <pc:spChg chg="add mod">
          <ac:chgData name="Anton Ruby Larsen" userId="e952de5e-db6b-4bb8-be30-78bd7426f9eb" providerId="ADAL" clId="{03349EF5-5663-4FBD-AA3F-C48114A7A2D2}" dt="2020-05-16T20:48:48.687" v="1576" actId="113"/>
          <ac:spMkLst>
            <pc:docMk/>
            <pc:sldMk cId="3810447101" sldId="258"/>
            <ac:spMk id="6" creationId="{89126569-1459-4D0B-A263-375E642E8811}"/>
          </ac:spMkLst>
        </pc:spChg>
        <pc:picChg chg="add del mod">
          <ac:chgData name="Anton Ruby Larsen" userId="e952de5e-db6b-4bb8-be30-78bd7426f9eb" providerId="ADAL" clId="{03349EF5-5663-4FBD-AA3F-C48114A7A2D2}" dt="2020-05-16T20:37:31.954" v="1010"/>
          <ac:picMkLst>
            <pc:docMk/>
            <pc:sldMk cId="3810447101" sldId="258"/>
            <ac:picMk id="4" creationId="{A7D81B34-06D1-4B8E-A34C-FA99E9BA1635}"/>
          </ac:picMkLst>
        </pc:picChg>
        <pc:cxnChg chg="add mod">
          <ac:chgData name="Anton Ruby Larsen" userId="e952de5e-db6b-4bb8-be30-78bd7426f9eb" providerId="ADAL" clId="{03349EF5-5663-4FBD-AA3F-C48114A7A2D2}" dt="2020-05-16T20:49:36.244" v="1580" actId="1076"/>
          <ac:cxnSpMkLst>
            <pc:docMk/>
            <pc:sldMk cId="3810447101" sldId="258"/>
            <ac:cxnSpMk id="8" creationId="{56200A40-2F4F-49E2-9B3D-81B0A0128D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929F-ECB9-4DAB-A53E-6E7DACA22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CAC796-D1C5-482B-ABE1-745D9681C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819C824-4809-4BE9-8605-7F75E653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0D73BB-1671-428F-BE9A-F0E38586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D7743E-8C72-4F22-98B5-75563FBC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0391-5015-49B8-B348-5CCBE85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E209F7-875A-4C45-8487-6F6C9160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B2029A-8406-4964-B4F8-A098A08C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ABCFCB-7982-4056-8114-53BBE9DB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47C19A-C1C6-41F6-817C-2E6B5AB9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A72E628-DC7B-4406-B144-69400BDA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6D52C19-30C8-4E7C-AF9A-9997554DC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C32C2A-532B-4208-96F4-4484640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8EEF0F-13C3-44EF-BA17-3FFBE6A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533115-0886-4B94-B4B1-165DD091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BD835-645E-4292-8BCB-FEEBAE10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B97FFF-C4B3-47B7-BC07-9CBF1319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CCC4C0-2D0A-4170-8B9F-0B8AB395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F26B8E-D3B5-4A2F-B1FC-59F8D64B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70EA8AC-1DE4-419B-B914-3CC4FFD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235DE-87D8-4FBD-A7C7-66A864B1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5E8E89-E7CD-4C59-A919-DE55CEFF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590361-DC32-4A77-AD03-8FFDCA43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060C02-1625-46D1-B486-1CD311B6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03BF5E-3F44-41F4-AD61-2C58F1B4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75494-93D3-4147-A62F-4640D19C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1E6DF1-5BC6-4199-92A1-E852BE13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3EED53C-7C6C-4763-92DB-82271875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E420E1-A87F-489B-B07E-3C347CDD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DE8E1A3-6224-41BB-9B23-764EFB21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543947D-6993-4258-A04B-F7965891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DD7EC-C1BE-4289-A172-78447BF8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522913-294E-43F8-BD9F-92725BF2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793D57C-8DFB-48B8-9A97-ADB71AAC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9790A8C-BF23-47C7-9104-85902F3F1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BDE7F80-F8A8-4A8B-BFA3-82AEDBD16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28DA839-27FE-4A94-8070-6A8EA5AB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48ABBC6-9165-4A4F-8A6B-05709C3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A7AC42-02B0-461E-AD67-FB5E7D6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D0CC-75FC-4089-A17C-63FE6536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BD1527-DFA6-46D0-B231-AF59B54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56287E9-0B16-4DE4-89E7-16E9FABB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121479-FD9E-4C03-9BF1-E93E8A9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F16AAE3-BA18-4C09-8AED-1B6BDDE7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71B6CF9-7FA5-4F37-AB6F-1FCF809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23F3B2C-8056-4B00-9995-316F9924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378E5-411D-4A06-9470-E5CCA06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C1C368-86ED-4A39-A204-AB2C8399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2204F5-26D2-46AC-B14D-53413A10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FF5D22F-6DCB-4498-87DC-1005C845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44FCDD-809A-4864-9EB5-3771AEF3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3BEB1A-554D-4335-B491-1AE84DDC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E89D9-8767-4C33-A8BC-2C58B589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65AC806-A882-4422-9814-C7F3118D6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4874681-8F31-449B-8B82-086CA37F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EE39CD7-76E0-4B47-BDD8-623521DC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74EB37-83B2-4810-9327-714DA8C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661CD5-F09C-4E5F-9D38-121FFDB8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793050E-112E-41B3-8DE8-1476F905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B5EC67-16EB-47BA-9302-97B2930F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AD78D2-76D2-4700-BC58-EF1502D5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27E7-B74C-4011-AFDF-E710B16EB8E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A4CE0E-FF85-4A8B-B340-D52B1725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4EA1AB-7284-4F79-AD0E-95F2DF06D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D25A-8E9E-4D28-9444-C5609C209E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66C57AD6-847C-4C2C-BA15-912BF233834D}"/>
                  </a:ext>
                </a:extLst>
              </p:cNvPr>
              <p:cNvSpPr txBox="1"/>
              <p:nvPr/>
            </p:nvSpPr>
            <p:spPr>
              <a:xfrm>
                <a:off x="102637" y="755780"/>
                <a:ext cx="5993363" cy="524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Lagrangian Multipliers: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≤0,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The </a:t>
                </a:r>
                <a:r>
                  <a:rPr lang="en-US" sz="1600" dirty="0" err="1"/>
                  <a:t>Lagrangian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We observe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𝑤h𝑒𝑛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≤0, ∀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𝑜𝑡h𝑒𝑟𝑤𝑖𝑠𝑒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  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The solution is therefore on primal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And on dual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Properties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Weak duality: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Strong duality: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if convex and slater’s</a:t>
                </a:r>
              </a:p>
            </p:txBody>
          </p:sp>
        </mc:Choice>
        <mc:Fallback xmlns="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66C57AD6-847C-4C2C-BA15-912BF233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755780"/>
                <a:ext cx="5993363" cy="5246949"/>
              </a:xfrm>
              <a:prstGeom prst="rect">
                <a:avLst/>
              </a:prstGeom>
              <a:blipFill>
                <a:blip r:embed="rId2"/>
                <a:stretch>
                  <a:fillRect l="-916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747C1749-16FC-4907-9DCE-595F5A1E9678}"/>
                  </a:ext>
                </a:extLst>
              </p:cNvPr>
              <p:cNvSpPr txBox="1"/>
              <p:nvPr/>
            </p:nvSpPr>
            <p:spPr>
              <a:xfrm>
                <a:off x="6096000" y="755779"/>
                <a:ext cx="5993363" cy="335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Slater’s condition:</a:t>
                </a:r>
              </a:p>
              <a:p>
                <a:r>
                  <a:rPr lang="en-US" sz="1600" dirty="0"/>
                  <a:t>A problem satisfies Slater’s condition if it is strictly feasible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&lt;0, ∀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are affine, the weak form is enough where the strict inequality is swapped for a normal.</a:t>
                </a:r>
              </a:p>
              <a:p>
                <a:endParaRPr lang="en-US" sz="1600" dirty="0"/>
              </a:p>
              <a:p>
                <a:r>
                  <a:rPr lang="en-US" dirty="0" err="1"/>
                  <a:t>Karush</a:t>
                </a:r>
                <a:r>
                  <a:rPr lang="en-US" dirty="0"/>
                  <a:t>-Kuhn-Tucker:</a:t>
                </a:r>
              </a:p>
              <a:p>
                <a:r>
                  <a:rPr lang="en-US" sz="1600" dirty="0"/>
                  <a:t>For optimality we need to meet KKT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0∈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  (Stationarity)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600" dirty="0"/>
                  <a:t>(Complete slackness)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≤0, ∀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600" dirty="0"/>
                  <a:t>(Primal feasible)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≥, ∀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   (Dual feasible)</a:t>
                </a:r>
              </a:p>
              <a:p>
                <a:r>
                  <a:rPr lang="en-US" sz="1600" dirty="0"/>
                  <a:t>If slater’s is meet 3 and 4 are also meet.</a:t>
                </a:r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747C1749-16FC-4907-9DCE-595F5A1E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55779"/>
                <a:ext cx="5993363" cy="3355599"/>
              </a:xfrm>
              <a:prstGeom prst="rect">
                <a:avLst/>
              </a:prstGeom>
              <a:blipFill>
                <a:blip r:embed="rId3"/>
                <a:stretch>
                  <a:fillRect l="-814" t="-1091" b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A95817A-806A-498C-9611-0980C2818E68}"/>
              </a:ext>
            </a:extLst>
          </p:cNvPr>
          <p:cNvCxnSpPr/>
          <p:nvPr/>
        </p:nvCxnSpPr>
        <p:spPr>
          <a:xfrm>
            <a:off x="5889072" y="897622"/>
            <a:ext cx="0" cy="533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 descr="Et billede, der indeholder rød, sidder&#10;&#10;Automatisk genereret beskrivelse">
            <a:extLst>
              <a:ext uri="{FF2B5EF4-FFF2-40B4-BE49-F238E27FC236}">
                <a16:creationId xmlns:a16="http://schemas.microsoft.com/office/drawing/2014/main" id="{7755595C-E659-4C2F-8384-D76D66344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48" y="4111378"/>
            <a:ext cx="3299265" cy="23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AB2BADC3-0F50-4101-AE2B-12929EBB3EB7}"/>
                  </a:ext>
                </a:extLst>
              </p:cNvPr>
              <p:cNvSpPr txBox="1"/>
              <p:nvPr/>
            </p:nvSpPr>
            <p:spPr>
              <a:xfrm>
                <a:off x="102637" y="755780"/>
                <a:ext cx="5993363" cy="5648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Optimal separating hyperplane: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da-DK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a-DK" sz="160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da-DK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da-DK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a-DK" sz="16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da-DK" sz="16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da-DK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da-DK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6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da-DK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da-DK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func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mr>
                      </m:m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a-DK" sz="16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a-DK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a-DK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−1≥0, ∀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Lagrange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a-DK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We see all constraints are affine so slater’s condition is easily fulfilled.</a:t>
                </a:r>
              </a:p>
              <a:p>
                <a:r>
                  <a:rPr lang="en-US" sz="1600" dirty="0"/>
                  <a:t>We therefore optimize the dual.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a-DK" sz="16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We solve the inner optimization first.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We insert the found in 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nor/>
                                </m:rPr>
                                <a:rPr lang="da-DK" sz="1600" b="1" smtClean="0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da-DK" sz="1600" b="1" smtClean="0"/>
                                <m:t>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We can now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by use of a support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16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Predictions: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AB2BADC3-0F50-4101-AE2B-12929EBB3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755780"/>
                <a:ext cx="5993363" cy="5648085"/>
              </a:xfrm>
              <a:prstGeom prst="rect">
                <a:avLst/>
              </a:prstGeom>
              <a:blipFill>
                <a:blip r:embed="rId2"/>
                <a:stretch>
                  <a:fillRect l="-610" t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89126569-1459-4D0B-A263-375E642E8811}"/>
                  </a:ext>
                </a:extLst>
              </p:cNvPr>
              <p:cNvSpPr txBox="1"/>
              <p:nvPr/>
            </p:nvSpPr>
            <p:spPr>
              <a:xfrm>
                <a:off x="6096000" y="755780"/>
                <a:ext cx="5993363" cy="538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Allow overlap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a-DK" sz="16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da-DK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da-DK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a-DK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nary>
                              <m:naryPr>
                                <m:chr m:val="∑"/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∀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∧−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Resulting in by the dual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nor/>
                                </m:rPr>
                                <a:rPr lang="da-DK" sz="1600" b="1" smtClean="0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da-DK" sz="1600" b="1" smtClean="0"/>
                                <m:t>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We can now only get a finite punishment.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 form of the dual by the inner product allow for basis expansion like we use in NN and gradient boosting.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Common kernels: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𝑜𝑙𝑦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𝑅𝑎𝑑𝑖𝑎𝑙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da-DK" sz="16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Problems: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Overfitting – adjust 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Computational intensive when use of kernels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Need for prior feature selection</a:t>
                </a:r>
              </a:p>
            </p:txBody>
          </p:sp>
        </mc:Choice>
        <mc:Fallback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89126569-1459-4D0B-A263-375E642E8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55780"/>
                <a:ext cx="5993363" cy="5383140"/>
              </a:xfrm>
              <a:prstGeom prst="rect">
                <a:avLst/>
              </a:prstGeom>
              <a:blipFill>
                <a:blip r:embed="rId3"/>
                <a:stretch>
                  <a:fillRect l="-509" t="-340" b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56200A40-2F4F-49E2-9B3D-81B0A0128D16}"/>
              </a:ext>
            </a:extLst>
          </p:cNvPr>
          <p:cNvCxnSpPr/>
          <p:nvPr/>
        </p:nvCxnSpPr>
        <p:spPr>
          <a:xfrm flipV="1">
            <a:off x="6012110" y="838899"/>
            <a:ext cx="0" cy="572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4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DFEBC2-F12B-4C71-BF2C-A48E01B8A8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6C82C9-59C9-4155-A2D9-42CE652979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a59ea4-40e9-4ea5-ae3d-cb075f8ceae8"/>
    <ds:schemaRef ds:uri="dc1dab8f-7fda-44a0-be40-27489258c980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943232-1D01-4D9D-9719-0686561A19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283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7</vt:lpstr>
      <vt:lpstr>Lecture 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Anton Ruby Larsen</dc:creator>
  <cp:lastModifiedBy>Anton Ruby Larsen</cp:lastModifiedBy>
  <cp:revision>3</cp:revision>
  <dcterms:created xsi:type="dcterms:W3CDTF">2020-05-16T20:05:29Z</dcterms:created>
  <dcterms:modified xsi:type="dcterms:W3CDTF">2020-05-18T13:45:44Z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