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53A9A-886B-440F-8067-9B4B17E79E8C}" v="273" dt="2020-05-17T21:07:09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D2053A9A-886B-440F-8067-9B4B17E79E8C}"/>
    <pc:docChg chg="custSel modSld">
      <pc:chgData name="Anton Ruby Larsen" userId="e952de5e-db6b-4bb8-be30-78bd7426f9eb" providerId="ADAL" clId="{D2053A9A-886B-440F-8067-9B4B17E79E8C}" dt="2020-05-17T21:07:19.660" v="631" actId="14100"/>
      <pc:docMkLst>
        <pc:docMk/>
      </pc:docMkLst>
      <pc:sldChg chg="addSp modSp">
        <pc:chgData name="Anton Ruby Larsen" userId="e952de5e-db6b-4bb8-be30-78bd7426f9eb" providerId="ADAL" clId="{D2053A9A-886B-440F-8067-9B4B17E79E8C}" dt="2020-05-17T21:07:19.660" v="631" actId="14100"/>
        <pc:sldMkLst>
          <pc:docMk/>
          <pc:sldMk cId="514134633" sldId="259"/>
        </pc:sldMkLst>
        <pc:spChg chg="mod">
          <ac:chgData name="Anton Ruby Larsen" userId="e952de5e-db6b-4bb8-be30-78bd7426f9eb" providerId="ADAL" clId="{D2053A9A-886B-440F-8067-9B4B17E79E8C}" dt="2020-05-17T20:33:05.185" v="19" actId="1076"/>
          <ac:spMkLst>
            <pc:docMk/>
            <pc:sldMk cId="514134633" sldId="259"/>
            <ac:spMk id="4" creationId="{97F5BC25-DC55-4DD7-B911-394B1326EEA2}"/>
          </ac:spMkLst>
        </pc:spChg>
        <pc:spChg chg="mod">
          <ac:chgData name="Anton Ruby Larsen" userId="e952de5e-db6b-4bb8-be30-78bd7426f9eb" providerId="ADAL" clId="{D2053A9A-886B-440F-8067-9B4B17E79E8C}" dt="2020-05-17T20:33:14.101" v="21" actId="1076"/>
          <ac:spMkLst>
            <pc:docMk/>
            <pc:sldMk cId="514134633" sldId="259"/>
            <ac:spMk id="5" creationId="{FF3880C7-C86F-4F2F-B79F-CAED70D79950}"/>
          </ac:spMkLst>
        </pc:spChg>
        <pc:cxnChg chg="add mod">
          <ac:chgData name="Anton Ruby Larsen" userId="e952de5e-db6b-4bb8-be30-78bd7426f9eb" providerId="ADAL" clId="{D2053A9A-886B-440F-8067-9B4B17E79E8C}" dt="2020-05-17T21:07:19.660" v="631" actId="14100"/>
          <ac:cxnSpMkLst>
            <pc:docMk/>
            <pc:sldMk cId="514134633" sldId="259"/>
            <ac:cxnSpMk id="11" creationId="{8E1E5A85-FA04-4DD7-AAB3-ABE32CCB1741}"/>
          </ac:cxnSpMkLst>
        </pc:cxnChg>
      </pc:sldChg>
      <pc:sldChg chg="addSp delSp modSp">
        <pc:chgData name="Anton Ruby Larsen" userId="e952de5e-db6b-4bb8-be30-78bd7426f9eb" providerId="ADAL" clId="{D2053A9A-886B-440F-8067-9B4B17E79E8C}" dt="2020-05-17T21:06:54.503" v="629" actId="11529"/>
        <pc:sldMkLst>
          <pc:docMk/>
          <pc:sldMk cId="1941619674" sldId="260"/>
        </pc:sldMkLst>
        <pc:spChg chg="add mod">
          <ac:chgData name="Anton Ruby Larsen" userId="e952de5e-db6b-4bb8-be30-78bd7426f9eb" providerId="ADAL" clId="{D2053A9A-886B-440F-8067-9B4B17E79E8C}" dt="2020-05-17T21:06:35.337" v="628" actId="20577"/>
          <ac:spMkLst>
            <pc:docMk/>
            <pc:sldMk cId="1941619674" sldId="260"/>
            <ac:spMk id="4" creationId="{C65025EC-0C4B-47AD-BF0A-688F97B7DF45}"/>
          </ac:spMkLst>
        </pc:spChg>
        <pc:spChg chg="add mod">
          <ac:chgData name="Anton Ruby Larsen" userId="e952de5e-db6b-4bb8-be30-78bd7426f9eb" providerId="ADAL" clId="{D2053A9A-886B-440F-8067-9B4B17E79E8C}" dt="2020-05-17T21:06:21.693" v="586" actId="1076"/>
          <ac:spMkLst>
            <pc:docMk/>
            <pc:sldMk cId="1941619674" sldId="260"/>
            <ac:spMk id="5" creationId="{8EF02246-08A2-4AFF-9027-CF807789EBA0}"/>
          </ac:spMkLst>
        </pc:spChg>
        <pc:picChg chg="add del mod">
          <ac:chgData name="Anton Ruby Larsen" userId="e952de5e-db6b-4bb8-be30-78bd7426f9eb" providerId="ADAL" clId="{D2053A9A-886B-440F-8067-9B4B17E79E8C}" dt="2020-05-17T21:00:04.888" v="301" actId="478"/>
          <ac:picMkLst>
            <pc:docMk/>
            <pc:sldMk cId="1941619674" sldId="260"/>
            <ac:picMk id="8" creationId="{D79CB482-F9BE-4A29-BB6F-F1548C6CAFFC}"/>
          </ac:picMkLst>
        </pc:picChg>
        <pc:picChg chg="add del mod">
          <ac:chgData name="Anton Ruby Larsen" userId="e952de5e-db6b-4bb8-be30-78bd7426f9eb" providerId="ADAL" clId="{D2053A9A-886B-440F-8067-9B4B17E79E8C}" dt="2020-05-17T21:04:36.481" v="584" actId="478"/>
          <ac:picMkLst>
            <pc:docMk/>
            <pc:sldMk cId="1941619674" sldId="260"/>
            <ac:picMk id="9" creationId="{9CA579B6-7C5B-4FBB-AE38-B1815B803510}"/>
          </ac:picMkLst>
        </pc:picChg>
        <pc:cxnChg chg="add mod">
          <ac:chgData name="Anton Ruby Larsen" userId="e952de5e-db6b-4bb8-be30-78bd7426f9eb" providerId="ADAL" clId="{D2053A9A-886B-440F-8067-9B4B17E79E8C}" dt="2020-05-17T21:06:54.503" v="629" actId="11529"/>
          <ac:cxnSpMkLst>
            <pc:docMk/>
            <pc:sldMk cId="1941619674" sldId="260"/>
            <ac:cxnSpMk id="12" creationId="{DA8E49C3-8223-4517-87C8-1EA90915729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0B8D-0700-446F-941D-D72A7E001CC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F5C81-4D05-4D85-AEA9-E1D03B1CA2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7D6B7-F327-46C5-90D4-A47B4042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4C332C6-B489-44A6-A05E-66FFDE90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0E6A0E-D8AF-4B41-AAA7-81A0CC3B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A939CA-63D4-4740-825F-A163D03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FDC2BD-FF5F-4C82-BDA8-B906E60F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95A04-1DB8-4138-8508-96FFC726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823E613-1FC9-4F5A-B5C9-B751540F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E8DF05-1142-434F-8F2F-4C3C6578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41A37A-7010-4F05-9E1B-098E792A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9A699F-5725-45DD-9654-DE231AAA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955FACF-64B6-4640-AEDC-764D43DF9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C10D2CE-46C6-4C03-9088-30F27603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7C51A-5DB9-493F-94D9-3459F30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488A2E-3D05-41D4-B90C-536DD2DD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E927CF-A4FC-4EF6-9D02-C85D165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465C3-44D9-4B7E-8EEE-B13BFFE3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29C88B-B0E9-4E87-B232-47BA5DD7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07CA51-F359-424B-803B-0F6A60D5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457AD3-78B4-4047-80E9-F1342B31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9C92F8-ACB1-47CA-975C-E81B1566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5EF25-EEEF-4707-8138-D8A5DEA0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208238-D7CE-4579-B13A-F129D99B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21177F-F7FC-4437-9008-D1D62947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D1D6F6-E533-40F3-B71B-8E0D576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0C7C71-3B74-4E83-A727-B25D7A8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066AF-CC2E-4C9B-8CCC-B7270C7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C9EB43-0CCD-4285-86F5-993760D48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DFD854B-2317-476C-A173-66858F35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70841C-93B3-4738-9770-B1B8599A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13FCA49-591B-4012-BD1D-824D95B2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E40C33-43DB-4ABE-A76A-3BC9EDD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A9AA4-D7CA-46F1-97AD-D1D6F54C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5DD3691-3712-4922-B943-A68602E96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763E9FC-02F2-4BD8-8BB9-42621B53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875E163-3A53-4501-8701-E933C1C1B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CA00A0F-5703-49D6-925B-3E912AC6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E738744-2C7B-4071-BDBA-1167F0C9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849B337-24D1-4040-8188-BDD0A63D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82DC845-7592-41F8-ACE8-45A7A14D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A14B-C0DE-4428-AB14-A93D689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4E1C9A1-127E-4872-8F56-2AE6EEC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A0490CE-A724-41BB-A070-DD00CBFF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BB0B3A2-ED0E-43B4-B85A-0F44929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8ADAD83-7BDD-4330-902E-53A04B65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057545E-EB53-44DD-AC8F-1A87D5CD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059509A-AF55-43EA-82C2-67C60EA8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D76A-C5FC-485F-89FA-1C29560D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41E30B-A7C1-4366-9B96-E5284534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69158D3-12A3-474F-8BD1-3C577DFA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7F0AFD-4956-44C8-BF4E-BCA6BFDA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4F30CBE-0245-4053-B524-AA9E924E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824ACD-BB21-4F3C-BCB2-B9CA03C6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41A3D-82D6-4740-9350-60663E91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7B396EF-7EF4-4331-8E39-A089F48B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58FF56A-2D17-46B8-9F5D-C8CFC77F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4DCE5A-1259-434C-A7FE-000D4656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7C367E9-8F47-4E89-9DA6-EEC55764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725744-980D-4312-8FF4-CD081DEB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6813C36-CA27-48EF-BCE0-F540257B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3BADC1-6BB9-4A34-B47D-95282CD5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4685D3-1CC1-4394-BE8F-AC40DB2F3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7CD6-4F7F-49E6-9200-DA245E13351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3798D2-A945-4AD8-B5EC-CC7975B34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711A31-A983-4AE0-A16E-74676A61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E127-03E2-4B4B-989B-2DFCC8EDC5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97F5BC25-DC55-4DD7-B911-394B1326EEA2}"/>
                  </a:ext>
                </a:extLst>
              </p:cNvPr>
              <p:cNvSpPr txBox="1"/>
              <p:nvPr/>
            </p:nvSpPr>
            <p:spPr>
              <a:xfrm>
                <a:off x="564859" y="897622"/>
                <a:ext cx="6028888" cy="493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PCA: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𝑋𝐿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We want to maximize covariance of each CP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𝑋𝐿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First PC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Primal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l-GR" sz="16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 ↔</m:t>
                      </m:r>
                      <m:r>
                        <m:rPr>
                          <m:sty m:val="p"/>
                        </m:rPr>
                        <a:rPr lang="da-DK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Constraints second PC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=1, ∀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see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600" dirty="0"/>
                  <a:t> as L solves the problem.</a:t>
                </a:r>
              </a:p>
              <a:p>
                <a:endParaRPr lang="en-US" dirty="0"/>
              </a:p>
              <a:p>
                <a:r>
                  <a:rPr lang="en-US" sz="1600" dirty="0"/>
                  <a:t>How many PC?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Kaiser, all above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Scree plot, uniform and data</a:t>
                </a: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97F5BC25-DC55-4DD7-B911-394B1326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59" y="897622"/>
                <a:ext cx="6028888" cy="4930581"/>
              </a:xfrm>
              <a:prstGeom prst="rect">
                <a:avLst/>
              </a:prstGeom>
              <a:blipFill>
                <a:blip r:embed="rId3"/>
                <a:stretch>
                  <a:fillRect l="-910" t="-618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FF3880C7-C86F-4F2F-B79F-CAED70D79950}"/>
                  </a:ext>
                </a:extLst>
              </p:cNvPr>
              <p:cNvSpPr txBox="1"/>
              <p:nvPr/>
            </p:nvSpPr>
            <p:spPr>
              <a:xfrm>
                <a:off x="6367244" y="897622"/>
                <a:ext cx="5352176" cy="475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SVD:</a:t>
                </a:r>
              </a:p>
              <a:p>
                <a:r>
                  <a:rPr lang="en-US" sz="1600" dirty="0"/>
                  <a:t>We can face numeric instability when calculating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𝑆𝑉𝐷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Where V is the eigenvectors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dirty="0"/>
                  <a:t> the variance explained.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PCA can be hard to interpret -&gt; SPCA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Threshold – bad due to interdependence of features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Varimax</a:t>
                </a:r>
              </a:p>
              <a:p>
                <a:pPr lvl="1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𝑋𝐿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da-DK" sz="1600" b="0" dirty="0">
                    <a:ea typeface="Cambria Math" panose="02040503050406030204" pitchFamily="18" charset="0"/>
                  </a:rPr>
                </a:br>
                <a:r>
                  <a:rPr lang="da-DK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𝑆𝑅</m:t>
                        </m:r>
                      </m:e>
                    </m:d>
                    <m:sSup>
                      <m:sSup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a-DK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da-DK" sz="1600" dirty="0">
                    <a:ea typeface="Cambria Math" panose="02040503050406030204" pitchFamily="18" charset="0"/>
                  </a:rPr>
                  <a:t>S is not at all orthonormal anymore</a:t>
                </a:r>
              </a:p>
              <a:p>
                <a:pPr lvl="1"/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E-net ( Sparse encoding)</a:t>
                </a: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𝑋𝑙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         Good performance but need all PCs in prior. </a:t>
                </a:r>
              </a:p>
              <a:p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FF3880C7-C86F-4F2F-B79F-CAED70D7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44" y="897622"/>
                <a:ext cx="5352176" cy="4751685"/>
              </a:xfrm>
              <a:prstGeom prst="rect">
                <a:avLst/>
              </a:prstGeom>
              <a:blipFill>
                <a:blip r:embed="rId4"/>
                <a:stretch>
                  <a:fillRect l="-91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E1E5A85-FA04-4DD7-AAB3-ABE32CCB1741}"/>
              </a:ext>
            </a:extLst>
          </p:cNvPr>
          <p:cNvCxnSpPr>
            <a:cxnSpLocks/>
          </p:cNvCxnSpPr>
          <p:nvPr/>
        </p:nvCxnSpPr>
        <p:spPr>
          <a:xfrm>
            <a:off x="5889072" y="1132514"/>
            <a:ext cx="0" cy="53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5025EC-0C4B-47AD-BF0A-688F97B7DF45}"/>
                  </a:ext>
                </a:extLst>
              </p:cNvPr>
              <p:cNvSpPr txBox="1"/>
              <p:nvPr/>
            </p:nvSpPr>
            <p:spPr>
              <a:xfrm>
                <a:off x="293615" y="1166070"/>
                <a:ext cx="4379053" cy="40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PLS:</a:t>
                </a:r>
              </a:p>
              <a:p>
                <a:endParaRPr lang="en-US" dirty="0"/>
              </a:p>
              <a:p>
                <a:r>
                  <a:rPr lang="en-US" dirty="0"/>
                  <a:t>Maximize variance but at the same time also correlation with response Y</a:t>
                </a:r>
              </a:p>
              <a:p>
                <a:endParaRPr lang="en-US" dirty="0"/>
              </a:p>
              <a:p>
                <a:r>
                  <a:rPr lang="en-US" dirty="0"/>
                  <a:t>For the m’th PLS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𝐶𝑜𝑟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‖"/>
                          <m:endChr m:val="‖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 invariant to scaling and centering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C65025EC-0C4B-47AD-BF0A-688F97B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5" y="1166070"/>
                <a:ext cx="4379053" cy="4061240"/>
              </a:xfrm>
              <a:prstGeom prst="rect">
                <a:avLst/>
              </a:prstGeom>
              <a:blipFill>
                <a:blip r:embed="rId3"/>
                <a:stretch>
                  <a:fillRect l="-1113" t="-751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EF02246-08A2-4AFF-9027-CF807789EBA0}"/>
                  </a:ext>
                </a:extLst>
              </p:cNvPr>
              <p:cNvSpPr txBox="1"/>
              <p:nvPr/>
            </p:nvSpPr>
            <p:spPr>
              <a:xfrm>
                <a:off x="5452844" y="1149292"/>
                <a:ext cx="6216243" cy="328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Canonical Correlation Analysis</a:t>
                </a:r>
              </a:p>
              <a:p>
                <a:endParaRPr lang="en-US" dirty="0"/>
              </a:p>
              <a:p>
                <a:r>
                  <a:rPr lang="en-US" dirty="0"/>
                  <a:t>Linear combinations called </a:t>
                </a:r>
                <a:r>
                  <a:rPr lang="da-DK" dirty="0"/>
                  <a:t>canonical variates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𝐶𝑜𝑟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=1…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same as </a:t>
                </a:r>
                <a:r>
                  <a:rPr lang="da-DK" dirty="0"/>
                  <a:t>Fisher’s</a:t>
                </a:r>
                <a:r>
                  <a:rPr lang="en-US" dirty="0"/>
                  <a:t> LDA. Discriminant coordinates are </a:t>
                </a:r>
                <a:r>
                  <a:rPr lang="da-DK" dirty="0"/>
                  <a:t>the same as canonical variates.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EF02246-08A2-4AFF-9027-CF807789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44" y="1149292"/>
                <a:ext cx="6216243" cy="3286797"/>
              </a:xfrm>
              <a:prstGeom prst="rect">
                <a:avLst/>
              </a:prstGeom>
              <a:blipFill>
                <a:blip r:embed="rId4"/>
                <a:stretch>
                  <a:fillRect l="-784" t="-111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DA8E49C3-8223-4517-87C8-1EA90915729B}"/>
              </a:ext>
            </a:extLst>
          </p:cNvPr>
          <p:cNvCxnSpPr/>
          <p:nvPr/>
        </p:nvCxnSpPr>
        <p:spPr>
          <a:xfrm>
            <a:off x="5209563" y="1149292"/>
            <a:ext cx="0" cy="535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1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DFC281-2146-47A2-B470-230DD3A90745}">
  <ds:schemaRefs>
    <ds:schemaRef ds:uri="dc1dab8f-7fda-44a0-be40-27489258c980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2ca59ea4-40e9-4ea5-ae3d-cb075f8ceae8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2A5D8E-65E0-4C74-AB1B-5F64CB23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CBF36F-F0D9-43AA-99BB-C4C9A871E4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279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8</vt:lpstr>
      <vt:lpstr>Lecture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Anton Ruby Larsen</dc:creator>
  <cp:lastModifiedBy>Anton Ruby Larsen</cp:lastModifiedBy>
  <cp:revision>6</cp:revision>
  <dcterms:created xsi:type="dcterms:W3CDTF">2020-05-17T20:00:37Z</dcterms:created>
  <dcterms:modified xsi:type="dcterms:W3CDTF">2020-05-18T14:33:59Z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