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7B2AF-1FAD-4D72-BA89-3624C012F4F9}" v="516" dt="2020-05-17T09:43:4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4607B2AF-1FAD-4D72-BA89-3624C012F4F9}"/>
    <pc:docChg chg="custSel modSld">
      <pc:chgData name="Anton Ruby Larsen" userId="e952de5e-db6b-4bb8-be30-78bd7426f9eb" providerId="ADAL" clId="{4607B2AF-1FAD-4D72-BA89-3624C012F4F9}" dt="2020-05-17T09:43:44.995" v="990"/>
      <pc:docMkLst>
        <pc:docMk/>
      </pc:docMkLst>
      <pc:sldChg chg="addSp delSp modSp">
        <pc:chgData name="Anton Ruby Larsen" userId="e952de5e-db6b-4bb8-be30-78bd7426f9eb" providerId="ADAL" clId="{4607B2AF-1FAD-4D72-BA89-3624C012F4F9}" dt="2020-05-17T09:43:44.995" v="990"/>
        <pc:sldMkLst>
          <pc:docMk/>
          <pc:sldMk cId="1825255146" sldId="258"/>
        </pc:sldMkLst>
        <pc:spChg chg="mod">
          <ac:chgData name="Anton Ruby Larsen" userId="e952de5e-db6b-4bb8-be30-78bd7426f9eb" providerId="ADAL" clId="{4607B2AF-1FAD-4D72-BA89-3624C012F4F9}" dt="2020-05-17T09:35:44.440" v="546" actId="20577"/>
          <ac:spMkLst>
            <pc:docMk/>
            <pc:sldMk cId="1825255146" sldId="258"/>
            <ac:spMk id="4" creationId="{55E08BAB-2B2B-4B9F-B8FE-721DBE584A10}"/>
          </ac:spMkLst>
        </pc:spChg>
        <pc:spChg chg="add mod">
          <ac:chgData name="Anton Ruby Larsen" userId="e952de5e-db6b-4bb8-be30-78bd7426f9eb" providerId="ADAL" clId="{4607B2AF-1FAD-4D72-BA89-3624C012F4F9}" dt="2020-05-17T09:43:44.995" v="990"/>
          <ac:spMkLst>
            <pc:docMk/>
            <pc:sldMk cId="1825255146" sldId="258"/>
            <ac:spMk id="6" creationId="{46BE0E7E-D4D7-42CA-ADAF-CF50C4599FD3}"/>
          </ac:spMkLst>
        </pc:spChg>
        <pc:picChg chg="del mod">
          <ac:chgData name="Anton Ruby Larsen" userId="e952de5e-db6b-4bb8-be30-78bd7426f9eb" providerId="ADAL" clId="{4607B2AF-1FAD-4D72-BA89-3624C012F4F9}" dt="2020-05-17T09:35:57.494" v="549" actId="478"/>
          <ac:picMkLst>
            <pc:docMk/>
            <pc:sldMk cId="1825255146" sldId="258"/>
            <ac:picMk id="5" creationId="{76298EFE-FA6A-427D-A61C-6BF4693F63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262B9-7921-4A0C-8308-416223799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BBAAF4-3D88-4D82-A6BA-BF4F266C9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3680CB-9704-41CA-A787-A34D0351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17033F-15A2-409C-BFF6-76615C59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16B36C-D7BF-486B-B818-494A5B12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EDBE-9CBE-40C8-85D7-A6D32116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7246307-78EE-41D5-9188-9C31D50D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9C10B6-A05A-49D2-8EDF-9DC0EAB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5AE418-5EBA-43D5-9D6B-4C0A0ADD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5B69B5-8C5E-4565-86F7-0192B80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891634F-6407-43D9-A6CC-DB36D8205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7465853-0B46-49FD-810C-B01AC8CF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54C87F-8378-4A42-AAE9-959A66BF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0CF02F-1177-42D8-A2CF-6469325D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392BE3-7B5F-453C-BD1E-17CD5330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76514-3A5A-41DC-82EC-80E04521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98BEE5-B58E-416D-A6E6-A16F1D2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04F1BC-1DA2-48A1-B5F4-1C904219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1D8664-0BDF-460B-B5A0-650EDFEE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E55F9-CB9A-4F73-9CC0-1E25BA8F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8BF32-988D-4937-826F-689F77AF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D15839B-ED24-4723-BA4A-FA70DD28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ABD11F-3491-4F58-95A6-77A9D45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24E827-5376-473E-974D-DB96966E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84FDF2-1876-4D5E-9695-063BBC6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2344E-6184-49B1-AFC3-E283771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C427B9-667E-42BF-A58C-9929D5F2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919F9BF-CC44-4D0D-85ED-441CA822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093C6FF-3B96-45BB-BCAE-EE36C8DA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105031-6D8C-4256-A2BC-DD4CCCC6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88BA3B-7F86-411A-8034-8D0E6018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AE1-7E4C-4C97-AEAA-41031103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94F175-15CF-4F76-B4D3-DCFD0943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431AE6D-EC42-428C-B86F-AB33E518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F07F5D3-E0C5-43EC-8ABF-1AECF77C0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B2DACE-5575-403E-BDAF-B8FE3663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7753CB7-30A1-42DA-90EF-2DA2E55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7E9E2AD-EA0F-4719-A34B-1CD3C1AB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D93E90B-1F5C-4302-B2DA-544B8D83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116D-8423-4A65-869F-D62D0F54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CAF19AA-E96F-4505-9F48-852BF35D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15D53E1-4385-44A3-9F54-7268D462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528611-DEC2-4B90-BED8-90089E6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8CB1D2-1BFB-4F6C-9A23-CCD0095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EE95337-1B29-4C43-A0CF-58BC3A0E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4773464-0181-4AC3-9460-9D16543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E77AA-1A24-4CFE-A6BE-BFC4E842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05B416-703D-4351-9A32-9FC8A7CF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719B7E-2170-47CF-9123-5EA33271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353B778-EE22-469C-95F1-3831A670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408873E-6D75-4095-BE6F-3A30468C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582FF9-FE0B-4A10-B61F-5B7794A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30A54-94BA-4EC6-B838-10F30505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8E2348D-6875-428B-896B-AAB1C20C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6F783F-D775-4F0E-81F9-717FED76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1365BA-26E7-4A04-931F-28E8DD61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05F130-95E1-4554-B914-1172E90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14276CE-C6CA-4887-B2FD-7861A620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3FF38D3-688F-4B37-9A6A-FF96A59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FAF65F-4A23-4798-A746-4CFC8F7C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DD1510-1E97-4AFB-A482-53B5BDD6F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0A2D-D88D-4EC1-BA6E-81A622F8D9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39BB8C-397B-4EFA-AE07-BB9E54008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46B31D-6FF0-4E2F-BDFE-7B09804FF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ACF2-D328-4511-BB16-2F35C79BC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D8D9BC91-667A-43EF-A827-9406234BB69F}"/>
                  </a:ext>
                </a:extLst>
              </p:cNvPr>
              <p:cNvSpPr txBox="1"/>
              <p:nvPr/>
            </p:nvSpPr>
            <p:spPr>
              <a:xfrm>
                <a:off x="121299" y="793102"/>
                <a:ext cx="5230878" cy="426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Analysis – unsupervised classification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Gain inside of data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Reduce dimensions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Outlier detection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Clustering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Hard clustering – distance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Soft clustering – probability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Distances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Continuous : Gaussian, Manhattan, Mahalanobis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Categorical: </a:t>
                </a:r>
                <a:r>
                  <a:rPr lang="en-US" dirty="0" err="1"/>
                  <a:t>Tanimoto</a:t>
                </a:r>
                <a:r>
                  <a:rPr lang="en-US" dirty="0"/>
                  <a:t>, 1 or 0: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D8D9BC91-667A-43EF-A827-9406234BB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9" y="793102"/>
                <a:ext cx="5230878" cy="4261744"/>
              </a:xfrm>
              <a:prstGeom prst="rect">
                <a:avLst/>
              </a:prstGeom>
              <a:blipFill>
                <a:blip r:embed="rId2"/>
                <a:stretch>
                  <a:fillRect l="-1049" t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F0EF357-6019-4195-8AED-97CB7AEB8AA0}"/>
                  </a:ext>
                </a:extLst>
              </p:cNvPr>
              <p:cNvSpPr txBox="1"/>
              <p:nvPr/>
            </p:nvSpPr>
            <p:spPr>
              <a:xfrm>
                <a:off x="6182686" y="793102"/>
                <a:ext cx="5888015" cy="568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 clustering</a:t>
                </a:r>
              </a:p>
              <a:p>
                <a:endParaRPr lang="en-US" dirty="0"/>
              </a:p>
              <a:p>
                <a:r>
                  <a:rPr lang="en-US" dirty="0"/>
                  <a:t>K-mean:</a:t>
                </a:r>
              </a:p>
              <a:p>
                <a:r>
                  <a:rPr lang="en-US" dirty="0"/>
                  <a:t>Init assign k centers random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Assign to closest  center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Avg(group) -&gt; move center</a:t>
                </a:r>
              </a:p>
              <a:p>
                <a:r>
                  <a:rPr lang="en-US" dirty="0"/>
                  <a:t>Until convergence</a:t>
                </a:r>
              </a:p>
              <a:p>
                <a:endParaRPr lang="en-US" dirty="0"/>
              </a:p>
              <a:p>
                <a:r>
                  <a:rPr lang="en-US" dirty="0"/>
                  <a:t>K-</a:t>
                </a:r>
                <a:r>
                  <a:rPr lang="en-US" dirty="0" err="1"/>
                  <a:t>medios</a:t>
                </a:r>
                <a:r>
                  <a:rPr lang="en-US" dirty="0"/>
                  <a:t>, heavier but robust to outlier</a:t>
                </a:r>
              </a:p>
              <a:p>
                <a:endParaRPr lang="en-US" dirty="0"/>
              </a:p>
              <a:p>
                <a:r>
                  <a:rPr lang="en-US" dirty="0"/>
                  <a:t>Hierarchical clustering: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Bottom up or top down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Complete linkage(max </a:t>
                </a:r>
                <a:r>
                  <a:rPr lang="en-US" dirty="0" err="1"/>
                  <a:t>dist</a:t>
                </a:r>
                <a:r>
                  <a:rPr lang="en-US" dirty="0"/>
                  <a:t>(c)), gives balance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Single linkage(min </a:t>
                </a:r>
                <a:r>
                  <a:rPr lang="en-US" dirty="0" err="1"/>
                  <a:t>dist</a:t>
                </a:r>
                <a:r>
                  <a:rPr lang="en-US" dirty="0"/>
                  <a:t>(c)), chaining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Ward linkage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𝑔𝑎𝑢𝑠𝑠</m:t>
                        </m:r>
                        <m:sSup>
                          <m:s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𝑔𝑎𝑢𝑠𝑠</m:t>
                            </m:r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𝑔𝑎𝑢𝑠𝑠</m:t>
                            </m:r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compromise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Heatmaps for double clustering, watch out for random correlation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F0EF357-6019-4195-8AED-97CB7AEB8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86" y="793102"/>
                <a:ext cx="5888015" cy="5687583"/>
              </a:xfrm>
              <a:prstGeom prst="rect">
                <a:avLst/>
              </a:prstGeom>
              <a:blipFill>
                <a:blip r:embed="rId3"/>
                <a:stretch>
                  <a:fillRect l="-828" t="-536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07A4CBAE-AECD-478F-B0A8-C5EBF3D32A01}"/>
              </a:ext>
            </a:extLst>
          </p:cNvPr>
          <p:cNvCxnSpPr/>
          <p:nvPr/>
        </p:nvCxnSpPr>
        <p:spPr>
          <a:xfrm>
            <a:off x="5746459" y="897622"/>
            <a:ext cx="0" cy="569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55E08BAB-2B2B-4B9F-B8FE-721DBE584A10}"/>
                  </a:ext>
                </a:extLst>
              </p:cNvPr>
              <p:cNvSpPr txBox="1"/>
              <p:nvPr/>
            </p:nvSpPr>
            <p:spPr>
              <a:xfrm>
                <a:off x="201336" y="897622"/>
                <a:ext cx="5729681" cy="4333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Soft clustering:</a:t>
                </a:r>
              </a:p>
              <a:p>
                <a:r>
                  <a:rPr lang="en-US" dirty="0"/>
                  <a:t>Gaussian mixture models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a-DK" b="1"/>
                                    <m:t>𝟙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EM-algorithm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Init K random gaussians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Until convergence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Expectation: For each point: how likely is gauss k i.e. </a:t>
                </a:r>
                <a14:m>
                  <m:oMath xmlns:m="http://schemas.openxmlformats.org/officeDocument/2006/math"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Maximization: Adjust k gaussians to likelihoods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If p&gt;n set covariance equal or regularize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55E08BAB-2B2B-4B9F-B8FE-721DBE58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6" y="897622"/>
                <a:ext cx="5729681" cy="4333174"/>
              </a:xfrm>
              <a:prstGeom prst="rect">
                <a:avLst/>
              </a:prstGeom>
              <a:blipFill>
                <a:blip r:embed="rId2"/>
                <a:stretch>
                  <a:fillRect l="-851" t="-70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6BE0E7E-D4D7-42CA-ADAF-CF50C4599FD3}"/>
                  </a:ext>
                </a:extLst>
              </p:cNvPr>
              <p:cNvSpPr txBox="1"/>
              <p:nvPr/>
            </p:nvSpPr>
            <p:spPr>
              <a:xfrm>
                <a:off x="5763237" y="897622"/>
                <a:ext cx="6227427" cy="51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Validation:</a:t>
                </a:r>
              </a:p>
              <a:p>
                <a:r>
                  <a:rPr lang="en-US" dirty="0"/>
                  <a:t>Silhouette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[-1,1]</a:t>
                </a:r>
              </a:p>
              <a:p>
                <a:endParaRPr lang="en-US" dirty="0"/>
              </a:p>
              <a:p>
                <a:r>
                  <a:rPr lang="en-US" dirty="0"/>
                  <a:t>Within Dissimilarity: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a-DK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/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Gap stat: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𝑈𝑛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a-DK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𝑈𝑛</m:t>
                                  </m:r>
                                  <m:sSub>
                                    <m:sSub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𝑠𝑖𝑚𝑢𝑙𝑎𝑡𝑖𝑜𝑛𝑠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If distribution is assumed we can use statistical tests or information criteria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da-DK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a-DK" i="1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46BE0E7E-D4D7-42CA-ADAF-CF50C4599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37" y="897622"/>
                <a:ext cx="6227427" cy="5127109"/>
              </a:xfrm>
              <a:prstGeom prst="rect">
                <a:avLst/>
              </a:prstGeom>
              <a:blipFill>
                <a:blip r:embed="rId3"/>
                <a:stretch>
                  <a:fillRect l="-783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2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027D0-E3C9-4117-B205-6A771FA0E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30CE50-963D-4DBD-ADA7-4BCAB63918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2CB658-84D8-415F-B84A-B2B7A6411FD1}">
  <ds:schemaRefs>
    <ds:schemaRef ds:uri="http://purl.org/dc/terms/"/>
    <ds:schemaRef ds:uri="http://schemas.microsoft.com/office/2006/documentManagement/types"/>
    <ds:schemaRef ds:uri="dc1dab8f-7fda-44a0-be40-27489258c980"/>
    <ds:schemaRef ds:uri="http://purl.org/dc/elements/1.1/"/>
    <ds:schemaRef ds:uri="http://schemas.microsoft.com/office/2006/metadata/properties"/>
    <ds:schemaRef ds:uri="http://schemas.microsoft.com/office/infopath/2007/PartnerControls"/>
    <ds:schemaRef ds:uri="2ca59ea4-40e9-4ea5-ae3d-cb075f8ceae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9</vt:lpstr>
      <vt:lpstr>Lecture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Anton Ruby Larsen</dc:creator>
  <cp:lastModifiedBy>Anton Ruby Larsen</cp:lastModifiedBy>
  <cp:revision>3</cp:revision>
  <dcterms:created xsi:type="dcterms:W3CDTF">2020-05-17T08:09:17Z</dcterms:created>
  <dcterms:modified xsi:type="dcterms:W3CDTF">2020-05-17T09:43:50Z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