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5f4f11c7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5f4f11c7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5f4f11c7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5f4f11c7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f4f11c7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f4f11c7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5f4f11c7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5f4f11c7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5f4f11c7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5f4f11c7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5f4f11c7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5f4f11c7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Анализ </a:t>
            </a:r>
            <a:r>
              <a:rPr lang="en"/>
              <a:t>Полетной</a:t>
            </a:r>
            <a:r>
              <a:rPr lang="en"/>
              <a:t> Информации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Антоха 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943"/>
            <a:ext cx="9144000" cy="408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таблицы и нужная информация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23" y="1434925"/>
            <a:ext cx="5556576" cy="370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15"/>
          <p:cNvCxnSpPr/>
          <p:nvPr/>
        </p:nvCxnSpPr>
        <p:spPr>
          <a:xfrm rot="10800000">
            <a:off x="5793400" y="3384175"/>
            <a:ext cx="1042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5"/>
          <p:cNvCxnSpPr/>
          <p:nvPr/>
        </p:nvCxnSpPr>
        <p:spPr>
          <a:xfrm rot="10800000">
            <a:off x="4146150" y="1994550"/>
            <a:ext cx="1075800" cy="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5"/>
          <p:cNvCxnSpPr/>
          <p:nvPr/>
        </p:nvCxnSpPr>
        <p:spPr>
          <a:xfrm rot="10800000">
            <a:off x="4448725" y="1916125"/>
            <a:ext cx="537900" cy="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5"/>
          <p:cNvCxnSpPr/>
          <p:nvPr/>
        </p:nvCxnSpPr>
        <p:spPr>
          <a:xfrm rot="10800000">
            <a:off x="4303050" y="3843725"/>
            <a:ext cx="5379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5"/>
          <p:cNvCxnSpPr/>
          <p:nvPr/>
        </p:nvCxnSpPr>
        <p:spPr>
          <a:xfrm rot="10800000">
            <a:off x="1613775" y="2017175"/>
            <a:ext cx="6162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5"/>
          <p:cNvCxnSpPr/>
          <p:nvPr/>
        </p:nvCxnSpPr>
        <p:spPr>
          <a:xfrm rot="10800000">
            <a:off x="2880025" y="3563575"/>
            <a:ext cx="5826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5"/>
          <p:cNvSpPr/>
          <p:nvPr/>
        </p:nvSpPr>
        <p:spPr>
          <a:xfrm>
            <a:off x="3731550" y="2947150"/>
            <a:ext cx="952500" cy="128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Запрос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400"/>
            <a:ext cx="3141924" cy="309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888" y="1780229"/>
            <a:ext cx="3904659" cy="317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525" y="1780225"/>
            <a:ext cx="3843626" cy="27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Дополнительная информация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50" y="1273750"/>
            <a:ext cx="6958876" cy="3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Проделанные</a:t>
            </a:r>
            <a:r>
              <a:rPr lang="en"/>
              <a:t> изменения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Убран Новокузнецк из-за недостатка информации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Найдены затраты на топливо и загруженность по рейсам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Найдены корреляции</a:t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75" y="3065453"/>
            <a:ext cx="6667501" cy="20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Дополнительное задание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