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7760F-F1A4-447B-9963-F5355C3C603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87BF7-7E7D-4FEA-BA8E-861FFDE6A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87BF7-7E7D-4FEA-BA8E-861FFDE6AFE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1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8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65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0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0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2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0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1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1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7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48A5-E548-4A41-BC18-F230CE48CAF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9F14-48E4-4FCE-9152-BE4CF46D0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7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Миссия колонизация марса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Чурсин</a:t>
            </a:r>
            <a:r>
              <a:rPr lang="ru-RU" dirty="0" smtClean="0"/>
              <a:t> Антон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05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веб-приложение на </a:t>
            </a:r>
            <a:r>
              <a:rPr lang="ru-RU" dirty="0" err="1" smtClean="0"/>
              <a:t>на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1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 smtClean="0">
                <a:solidFill>
                  <a:srgbClr val="4D4D4D"/>
                </a:solidFill>
                <a:effectLst/>
                <a:latin typeface="YS Text"/>
              </a:rPr>
              <a:t>Для наших целей прекрасно подойдет </a:t>
            </a:r>
            <a:r>
              <a:rPr lang="ru-RU" b="0" i="0" dirty="0" err="1" smtClean="0">
                <a:solidFill>
                  <a:srgbClr val="4D4D4D"/>
                </a:solidFill>
                <a:effectLst/>
                <a:latin typeface="YS Text"/>
              </a:rPr>
              <a:t>микрофреймворк</a:t>
            </a:r>
            <a:r>
              <a:rPr lang="ru-RU" b="0" i="0" dirty="0" smtClean="0">
                <a:solidFill>
                  <a:srgbClr val="4D4D4D"/>
                </a:solidFill>
                <a:effectLst/>
                <a:latin typeface="YS Text"/>
              </a:rPr>
              <a:t> </a:t>
            </a:r>
            <a:r>
              <a:rPr lang="ru-RU" b="0" i="0" dirty="0" err="1" smtClean="0">
                <a:solidFill>
                  <a:srgbClr val="4D4D4D"/>
                </a:solidFill>
                <a:effectLst/>
                <a:latin typeface="YS Text"/>
              </a:rPr>
              <a:t>Flask</a:t>
            </a:r>
            <a:r>
              <a:rPr lang="ru-RU" b="0" i="0" dirty="0" smtClean="0">
                <a:solidFill>
                  <a:srgbClr val="4D4D4D"/>
                </a:solidFill>
                <a:effectLst/>
                <a:latin typeface="YS Text"/>
              </a:rPr>
              <a:t>. Он популярный, с хорошей документацией, легок в освоении и при этом вполне пригоден для создания больших промышленных веб-приложений.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822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полей ввода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0081"/>
          </a:xfrm>
        </p:spPr>
        <p:txBody>
          <a:bodyPr>
            <a:noAutofit/>
          </a:bodyPr>
          <a:lstStyle/>
          <a:p>
            <a:r>
              <a:rPr lang="ru-RU" sz="1400" dirty="0" err="1" smtClean="0"/>
              <a:t>button</a:t>
            </a:r>
            <a:r>
              <a:rPr lang="ru-RU" sz="1400" dirty="0" smtClean="0"/>
              <a:t> — кнопка</a:t>
            </a:r>
          </a:p>
          <a:p>
            <a:r>
              <a:rPr lang="ru-RU" sz="1400" dirty="0" err="1" smtClean="0"/>
              <a:t>checkbox</a:t>
            </a:r>
            <a:r>
              <a:rPr lang="ru-RU" sz="1400" dirty="0" smtClean="0"/>
              <a:t> — множественный выбор</a:t>
            </a:r>
          </a:p>
          <a:p>
            <a:r>
              <a:rPr lang="ru-RU" sz="1400" dirty="0" err="1" smtClean="0"/>
              <a:t>color</a:t>
            </a:r>
            <a:r>
              <a:rPr lang="ru-RU" sz="1400" dirty="0" smtClean="0"/>
              <a:t> — поле выбора цвета</a:t>
            </a:r>
          </a:p>
          <a:p>
            <a:r>
              <a:rPr lang="ru-RU" sz="1400" dirty="0" err="1" smtClean="0"/>
              <a:t>date</a:t>
            </a:r>
            <a:r>
              <a:rPr lang="ru-RU" sz="1400" dirty="0" smtClean="0"/>
              <a:t>, </a:t>
            </a:r>
            <a:r>
              <a:rPr lang="ru-RU" sz="1400" dirty="0" err="1" smtClean="0"/>
              <a:t>datetime</a:t>
            </a:r>
            <a:r>
              <a:rPr lang="ru-RU" sz="1400" dirty="0" smtClean="0"/>
              <a:t>, </a:t>
            </a:r>
            <a:r>
              <a:rPr lang="ru-RU" sz="1400" dirty="0" err="1" smtClean="0"/>
              <a:t>datetime-local</a:t>
            </a:r>
            <a:r>
              <a:rPr lang="ru-RU" sz="1400" dirty="0" smtClean="0"/>
              <a:t>, </a:t>
            </a:r>
            <a:r>
              <a:rPr lang="ru-RU" sz="1400" dirty="0" err="1" smtClean="0"/>
              <a:t>month</a:t>
            </a:r>
            <a:r>
              <a:rPr lang="ru-RU" sz="1400" dirty="0" smtClean="0"/>
              <a:t>, </a:t>
            </a:r>
            <a:r>
              <a:rPr lang="ru-RU" sz="1400" dirty="0" err="1" smtClean="0"/>
              <a:t>time</a:t>
            </a:r>
            <a:r>
              <a:rPr lang="ru-RU" sz="1400" dirty="0" smtClean="0"/>
              <a:t>, </a:t>
            </a:r>
            <a:r>
              <a:rPr lang="ru-RU" sz="1400" dirty="0" err="1" smtClean="0"/>
              <a:t>week</a:t>
            </a:r>
            <a:r>
              <a:rPr lang="ru-RU" sz="1400" dirty="0" smtClean="0"/>
              <a:t> — ввод даты и времени</a:t>
            </a:r>
          </a:p>
          <a:p>
            <a:r>
              <a:rPr lang="ru-RU" sz="1400" dirty="0" err="1" smtClean="0"/>
              <a:t>email</a:t>
            </a:r>
            <a:r>
              <a:rPr lang="ru-RU" sz="1400" dirty="0" smtClean="0"/>
              <a:t> — поле для ввода адреса электронной почты</a:t>
            </a:r>
          </a:p>
          <a:p>
            <a:r>
              <a:rPr lang="ru-RU" sz="1400" dirty="0" err="1" smtClean="0"/>
              <a:t>file</a:t>
            </a:r>
            <a:r>
              <a:rPr lang="ru-RU" sz="1400" dirty="0" smtClean="0"/>
              <a:t> — поле для выбора файла</a:t>
            </a:r>
          </a:p>
          <a:p>
            <a:r>
              <a:rPr lang="ru-RU" sz="1400" dirty="0" err="1" smtClean="0"/>
              <a:t>number</a:t>
            </a:r>
            <a:r>
              <a:rPr lang="ru-RU" sz="1400" dirty="0" smtClean="0"/>
              <a:t> — поле для ввода числовой информации</a:t>
            </a:r>
          </a:p>
          <a:p>
            <a:r>
              <a:rPr lang="ru-RU" sz="1400" dirty="0" err="1" smtClean="0"/>
              <a:t>password</a:t>
            </a:r>
            <a:r>
              <a:rPr lang="ru-RU" sz="1400" dirty="0" smtClean="0"/>
              <a:t> — поле для ввода пароля</a:t>
            </a:r>
          </a:p>
          <a:p>
            <a:r>
              <a:rPr lang="ru-RU" sz="1400" dirty="0" err="1" smtClean="0"/>
              <a:t>radio</a:t>
            </a:r>
            <a:r>
              <a:rPr lang="ru-RU" sz="1400" dirty="0" smtClean="0"/>
              <a:t> — выбор одного из нескольких вариантов</a:t>
            </a:r>
          </a:p>
          <a:p>
            <a:r>
              <a:rPr lang="ru-RU" sz="1400" dirty="0" err="1" smtClean="0"/>
              <a:t>range</a:t>
            </a:r>
            <a:r>
              <a:rPr lang="ru-RU" sz="1400" dirty="0" smtClean="0"/>
              <a:t> — ползунок (как в музыкальном или видео-плеере)</a:t>
            </a:r>
          </a:p>
          <a:p>
            <a:r>
              <a:rPr lang="ru-RU" sz="1400" dirty="0" err="1" smtClean="0"/>
              <a:t>submit</a:t>
            </a:r>
            <a:r>
              <a:rPr lang="ru-RU" sz="1400" dirty="0" smtClean="0"/>
              <a:t> — кнопка для отправки формы</a:t>
            </a:r>
          </a:p>
          <a:p>
            <a:r>
              <a:rPr lang="ru-RU" sz="1400" dirty="0" err="1" smtClean="0"/>
              <a:t>tel</a:t>
            </a:r>
            <a:r>
              <a:rPr lang="ru-RU" sz="1400" dirty="0" smtClean="0"/>
              <a:t> — поле для ввода телефона</a:t>
            </a:r>
          </a:p>
          <a:p>
            <a:r>
              <a:rPr lang="ru-RU" sz="1400" dirty="0" err="1" smtClean="0"/>
              <a:t>text</a:t>
            </a:r>
            <a:r>
              <a:rPr lang="ru-RU" sz="1400" dirty="0" smtClean="0"/>
              <a:t> — поле для ввода текста</a:t>
            </a:r>
          </a:p>
          <a:p>
            <a:r>
              <a:rPr lang="ru-RU" sz="1400" dirty="0" err="1" smtClean="0"/>
              <a:t>url</a:t>
            </a:r>
            <a:r>
              <a:rPr lang="ru-RU" sz="1400" dirty="0" smtClean="0"/>
              <a:t> — поле для ввода адреса в Интернете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17" y="439616"/>
            <a:ext cx="4700176" cy="25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Создадим папки:</a:t>
            </a:r>
          </a:p>
          <a:p>
            <a:endParaRPr lang="ru-RU" dirty="0" smtClean="0"/>
          </a:p>
          <a:p>
            <a:r>
              <a:rPr lang="ru-RU" dirty="0" err="1" smtClean="0"/>
              <a:t>db</a:t>
            </a:r>
            <a:r>
              <a:rPr lang="ru-RU" dirty="0" smtClean="0"/>
              <a:t> — для хранения одного единственного файла базы данных</a:t>
            </a:r>
          </a:p>
          <a:p>
            <a:r>
              <a:rPr lang="ru-RU" dirty="0" err="1" smtClean="0"/>
              <a:t>data</a:t>
            </a:r>
            <a:r>
              <a:rPr lang="ru-RU" dirty="0" smtClean="0"/>
              <a:t> — для хранения классов, необходимых для взаимодействия с базой данных</a:t>
            </a:r>
          </a:p>
          <a:p>
            <a:r>
              <a:rPr lang="ru-RU" dirty="0" smtClean="0"/>
              <a:t>Внутри папки </a:t>
            </a:r>
            <a:r>
              <a:rPr lang="ru-RU" dirty="0" err="1" smtClean="0"/>
              <a:t>data</a:t>
            </a:r>
            <a:r>
              <a:rPr lang="ru-RU" dirty="0" smtClean="0"/>
              <a:t> создадим два файла, один назовем __all_models.py (в нем будем хранить модели для работы с базой данных), а — другой db_session.py — будет отвечать за подключение к базе данных и создание сессии для работы с ней.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98" y="365125"/>
            <a:ext cx="5100848" cy="17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8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39" t="9386"/>
          <a:stretch/>
        </p:blipFill>
        <p:spPr>
          <a:xfrm>
            <a:off x="0" y="2787161"/>
            <a:ext cx="6531989" cy="37096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05" y="844062"/>
            <a:ext cx="5684696" cy="32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99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217</Words>
  <Application>Microsoft Office PowerPoint</Application>
  <PresentationFormat>Широкоэкранный</PresentationFormat>
  <Paragraphs>27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YS Text</vt:lpstr>
      <vt:lpstr>Тема Office</vt:lpstr>
      <vt:lpstr>проект Миссия колонизация марса</vt:lpstr>
      <vt:lpstr>Цель</vt:lpstr>
      <vt:lpstr>Создание</vt:lpstr>
      <vt:lpstr>Типы полей ввода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 колонизация марса</dc:title>
  <dc:creator>student</dc:creator>
  <cp:lastModifiedBy>student</cp:lastModifiedBy>
  <cp:revision>4</cp:revision>
  <dcterms:created xsi:type="dcterms:W3CDTF">2021-04-26T13:35:07Z</dcterms:created>
  <dcterms:modified xsi:type="dcterms:W3CDTF">2021-04-26T14:26:01Z</dcterms:modified>
</cp:coreProperties>
</file>