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12192000" cy="6858000"/>
  <p:notesSz cx="6858000" cy="9144000"/>
  <p:embeddedFontLst>
    <p:embeddedFont>
      <p:font typeface="Source Sans Pro" charset="0"/>
      <p:regular r:id="rId12"/>
      <p:bold r:id="rId13"/>
      <p:italic r:id="rId14"/>
      <p:boldItalic r:id="rId15"/>
    </p:embeddedFont>
    <p:embeddedFont>
      <p:font typeface="Lato" charset="0"/>
      <p:regular r:id="rId16"/>
      <p:bold r:id="rId17"/>
      <p:italic r:id="rId18"/>
      <p:boldItalic r:id="rId19"/>
    </p:embeddedFont>
    <p:embeddedFont>
      <p:font typeface="Candara" pitchFamily="34" charset="0"/>
      <p:regular r:id="rId20"/>
      <p:bold r:id="rId21"/>
      <p:italic r:id="rId22"/>
      <p:boldItalic r:id="rId23"/>
    </p:embeddedFont>
    <p:embeddedFont>
      <p:font typeface="Calibri"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go7RExl/wrIPAatBB8yBMleiYA3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4" d="100"/>
          <a:sy n="74" d="100"/>
        </p:scale>
        <p:origin x="-558"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28"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8.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4729643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d38f471a43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d38f471a43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Collaborative planning process :</a:t>
            </a:r>
            <a:endParaRPr/>
          </a:p>
          <a:p>
            <a:pPr marL="0" lvl="0" indent="0" algn="l" rtl="0">
              <a:spcBef>
                <a:spcPts val="0"/>
              </a:spcBef>
              <a:spcAft>
                <a:spcPts val="0"/>
              </a:spcAft>
              <a:buNone/>
            </a:pPr>
            <a:r>
              <a:rPr lang="en-US"/>
              <a:t>Kapan dokumen ini bisa digunakan</a:t>
            </a:r>
            <a:endParaRPr/>
          </a:p>
          <a:p>
            <a:pPr marL="0" lvl="0" indent="0" algn="l" rtl="0">
              <a:spcBef>
                <a:spcPts val="0"/>
              </a:spcBef>
              <a:spcAft>
                <a:spcPts val="0"/>
              </a:spcAft>
              <a:buNone/>
            </a:pPr>
            <a:r>
              <a:rPr lang="en-US"/>
              <a:t>Inti tiap bab apa dan digunakan oleh siapa? </a:t>
            </a:r>
            <a:r>
              <a:rPr lang="en-US">
                <a:solidFill>
                  <a:schemeClr val="dk1"/>
                </a:solidFill>
              </a:rPr>
              <a:t>Siapa yang bisa menggunakan dokumen ini dan perannya &gt; kepsek fasilitator?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sz="1000">
              <a:solidFill>
                <a:schemeClr val="dk1"/>
              </a:solidFill>
              <a:highlight>
                <a:srgbClr val="FFFFFF"/>
              </a:highlight>
            </a:endParaRPr>
          </a:p>
          <a:p>
            <a:pPr marL="0" lvl="0" indent="0" algn="l" rtl="0">
              <a:spcBef>
                <a:spcPts val="0"/>
              </a:spcBef>
              <a:spcAft>
                <a:spcPts val="0"/>
              </a:spcAft>
              <a:buNone/>
            </a:pPr>
            <a:endParaRPr sz="1000">
              <a:solidFill>
                <a:schemeClr val="dk1"/>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38f471a4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d38f471a4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Collaborative planning process :</a:t>
            </a:r>
            <a:endParaRPr/>
          </a:p>
          <a:p>
            <a:pPr marL="0" lvl="0" indent="0" algn="l" rtl="0">
              <a:spcBef>
                <a:spcPts val="0"/>
              </a:spcBef>
              <a:spcAft>
                <a:spcPts val="0"/>
              </a:spcAft>
              <a:buNone/>
            </a:pPr>
            <a:r>
              <a:rPr lang="en-US"/>
              <a:t>Kapan dokumen ini bisa digunakan</a:t>
            </a:r>
            <a:endParaRPr/>
          </a:p>
          <a:p>
            <a:pPr marL="0" lvl="0" indent="0" algn="l" rtl="0">
              <a:spcBef>
                <a:spcPts val="0"/>
              </a:spcBef>
              <a:spcAft>
                <a:spcPts val="0"/>
              </a:spcAft>
              <a:buNone/>
            </a:pPr>
            <a:r>
              <a:rPr lang="en-US"/>
              <a:t>Inti tiap bab apa dan digunakan oleh siapa? </a:t>
            </a:r>
            <a:r>
              <a:rPr lang="en-US">
                <a:solidFill>
                  <a:schemeClr val="dk1"/>
                </a:solidFill>
              </a:rPr>
              <a:t>Siapa yang bisa menggunakan dokumen ini dan perannya &gt; kepsek fasilitator?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sz="1000">
              <a:solidFill>
                <a:schemeClr val="dk1"/>
              </a:solidFill>
              <a:highlight>
                <a:srgbClr val="FFFFFF"/>
              </a:highlight>
            </a:endParaRPr>
          </a:p>
          <a:p>
            <a:pPr marL="0" lvl="0" indent="0" algn="l" rtl="0">
              <a:spcBef>
                <a:spcPts val="0"/>
              </a:spcBef>
              <a:spcAft>
                <a:spcPts val="0"/>
              </a:spcAft>
              <a:buNone/>
            </a:pPr>
            <a:endParaRPr sz="1000">
              <a:solidFill>
                <a:schemeClr val="dk1"/>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d214e7dac8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2" name="Google Shape;212;gd214e7dac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38f471a43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38f471a43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9" name="Google Shape;23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D81F7"/>
              </a:buClr>
              <a:buSzPts val="6000"/>
              <a:buFont typeface="Candara"/>
              <a:buNone/>
              <a:defRPr sz="6000">
                <a:solidFill>
                  <a:srgbClr val="1D81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7" name="Google Shape;1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4"/>
          <p:cNvSpPr/>
          <p:nvPr/>
        </p:nvSpPr>
        <p:spPr>
          <a:xfrm>
            <a:off x="10811435" y="5647765"/>
            <a:ext cx="1380565" cy="1207546"/>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1" name="Google Shape;21;p4"/>
          <p:cNvCxnSpPr/>
          <p:nvPr/>
        </p:nvCxnSpPr>
        <p:spPr>
          <a:xfrm>
            <a:off x="1524000" y="3509963"/>
            <a:ext cx="9144000" cy="0"/>
          </a:xfrm>
          <a:prstGeom prst="straightConnector1">
            <a:avLst/>
          </a:prstGeom>
          <a:noFill/>
          <a:ln w="12700" cap="flat" cmpd="sng">
            <a:solidFill>
              <a:schemeClr val="accen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838101" y="937034"/>
            <a:ext cx="10515600" cy="111767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3"/>
          <p:cNvSpPr txBox="1">
            <a:spLocks noGrp="1"/>
          </p:cNvSpPr>
          <p:nvPr>
            <p:ph type="body" idx="1"/>
          </p:nvPr>
        </p:nvSpPr>
        <p:spPr>
          <a:xfrm rot="5400000">
            <a:off x="4176820" y="-1000017"/>
            <a:ext cx="3838360"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9"/>
        <p:cNvGrpSpPr/>
        <p:nvPr/>
      </p:nvGrpSpPr>
      <p:grpSpPr>
        <a:xfrm>
          <a:off x="0" y="0"/>
          <a:ext cx="0" cy="0"/>
          <a:chOff x="0" y="0"/>
          <a:chExt cx="0" cy="0"/>
        </a:xfrm>
      </p:grpSpPr>
      <p:sp>
        <p:nvSpPr>
          <p:cNvPr id="80" name="Google Shape;80;g7a1b9e9683_0_359"/>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1" name="Google Shape;81;g7a1b9e9683_0_359"/>
          <p:cNvGrpSpPr/>
          <p:nvPr/>
        </p:nvGrpSpPr>
        <p:grpSpPr>
          <a:xfrm>
            <a:off x="1107036" y="1588427"/>
            <a:ext cx="994316" cy="61102"/>
            <a:chOff x="4580561" y="2589004"/>
            <a:chExt cx="1064464" cy="25200"/>
          </a:xfrm>
        </p:grpSpPr>
        <p:sp>
          <p:nvSpPr>
            <p:cNvPr id="82" name="Google Shape;82;g7a1b9e9683_0_35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g7a1b9e9683_0_35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 name="Google Shape;84;g7a1b9e9683_0_359"/>
          <p:cNvSpPr txBox="1">
            <a:spLocks noGrp="1"/>
          </p:cNvSpPr>
          <p:nvPr>
            <p:ph type="title"/>
          </p:nvPr>
        </p:nvSpPr>
        <p:spPr>
          <a:xfrm>
            <a:off x="972600" y="1758200"/>
            <a:ext cx="10251600" cy="713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a:endParaRPr/>
          </a:p>
        </p:txBody>
      </p:sp>
      <p:sp>
        <p:nvSpPr>
          <p:cNvPr id="85" name="Google Shape;85;g7a1b9e9683_0_359"/>
          <p:cNvSpPr txBox="1">
            <a:spLocks noGrp="1"/>
          </p:cNvSpPr>
          <p:nvPr>
            <p:ph type="body" idx="1"/>
          </p:nvPr>
        </p:nvSpPr>
        <p:spPr>
          <a:xfrm>
            <a:off x="972600" y="2771833"/>
            <a:ext cx="10251600" cy="30147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86" name="Google Shape;86;g7a1b9e9683_0_359"/>
          <p:cNvSpPr txBox="1">
            <a:spLocks noGrp="1"/>
          </p:cNvSpPr>
          <p:nvPr>
            <p:ph type="sldNum" idx="12"/>
          </p:nvPr>
        </p:nvSpPr>
        <p:spPr>
          <a:xfrm>
            <a:off x="11381736" y="6333134"/>
            <a:ext cx="731700" cy="52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6"/>
        <p:cNvGrpSpPr/>
        <p:nvPr/>
      </p:nvGrpSpPr>
      <p:grpSpPr>
        <a:xfrm>
          <a:off x="0" y="0"/>
          <a:ext cx="0" cy="0"/>
          <a:chOff x="0" y="0"/>
          <a:chExt cx="0" cy="0"/>
        </a:xfrm>
      </p:grpSpPr>
      <p:sp>
        <p:nvSpPr>
          <p:cNvPr id="97" name="Google Shape;97;gd274f6ecb0_1_84"/>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d274f6ecb0_1_84"/>
          <p:cNvSpPr txBox="1">
            <a:spLocks noGrp="1"/>
          </p:cNvSpPr>
          <p:nvPr>
            <p:ph type="title"/>
          </p:nvPr>
        </p:nvSpPr>
        <p:spPr>
          <a:xfrm>
            <a:off x="354000" y="1644233"/>
            <a:ext cx="5393700" cy="19764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99" name="Google Shape;99;gd274f6ecb0_1_84"/>
          <p:cNvSpPr txBox="1">
            <a:spLocks noGrp="1"/>
          </p:cNvSpPr>
          <p:nvPr>
            <p:ph type="subTitle" idx="1"/>
          </p:nvPr>
        </p:nvSpPr>
        <p:spPr>
          <a:xfrm>
            <a:off x="354000" y="3737433"/>
            <a:ext cx="5393700" cy="16467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800"/>
              <a:buNone/>
              <a:defRPr sz="2800"/>
            </a:lvl1pPr>
            <a:lvl2pPr lvl="1" algn="ctr">
              <a:lnSpc>
                <a:spcPct val="100000"/>
              </a:lnSpc>
              <a:spcBef>
                <a:spcPts val="500"/>
              </a:spcBef>
              <a:spcAft>
                <a:spcPts val="0"/>
              </a:spcAft>
              <a:buSzPts val="2800"/>
              <a:buNone/>
              <a:defRPr sz="2800"/>
            </a:lvl2pPr>
            <a:lvl3pPr lvl="2" algn="ctr">
              <a:lnSpc>
                <a:spcPct val="100000"/>
              </a:lnSpc>
              <a:spcBef>
                <a:spcPts val="500"/>
              </a:spcBef>
              <a:spcAft>
                <a:spcPts val="0"/>
              </a:spcAft>
              <a:buSzPts val="2800"/>
              <a:buNone/>
              <a:defRPr sz="2800"/>
            </a:lvl3pPr>
            <a:lvl4pPr lvl="3" algn="ctr">
              <a:lnSpc>
                <a:spcPct val="100000"/>
              </a:lnSpc>
              <a:spcBef>
                <a:spcPts val="500"/>
              </a:spcBef>
              <a:spcAft>
                <a:spcPts val="0"/>
              </a:spcAft>
              <a:buSzPts val="2800"/>
              <a:buNone/>
              <a:defRPr sz="2800"/>
            </a:lvl4pPr>
            <a:lvl5pPr lvl="4" algn="ctr">
              <a:lnSpc>
                <a:spcPct val="100000"/>
              </a:lnSpc>
              <a:spcBef>
                <a:spcPts val="500"/>
              </a:spcBef>
              <a:spcAft>
                <a:spcPts val="0"/>
              </a:spcAft>
              <a:buSzPts val="2800"/>
              <a:buNone/>
              <a:defRPr sz="2800"/>
            </a:lvl5pPr>
            <a:lvl6pPr lvl="5" algn="ctr">
              <a:lnSpc>
                <a:spcPct val="100000"/>
              </a:lnSpc>
              <a:spcBef>
                <a:spcPts val="500"/>
              </a:spcBef>
              <a:spcAft>
                <a:spcPts val="0"/>
              </a:spcAft>
              <a:buSzPts val="2800"/>
              <a:buNone/>
              <a:defRPr sz="2800"/>
            </a:lvl6pPr>
            <a:lvl7pPr lvl="6" algn="ctr">
              <a:lnSpc>
                <a:spcPct val="100000"/>
              </a:lnSpc>
              <a:spcBef>
                <a:spcPts val="500"/>
              </a:spcBef>
              <a:spcAft>
                <a:spcPts val="0"/>
              </a:spcAft>
              <a:buSzPts val="2800"/>
              <a:buNone/>
              <a:defRPr sz="2800"/>
            </a:lvl7pPr>
            <a:lvl8pPr lvl="7" algn="ctr">
              <a:lnSpc>
                <a:spcPct val="100000"/>
              </a:lnSpc>
              <a:spcBef>
                <a:spcPts val="500"/>
              </a:spcBef>
              <a:spcAft>
                <a:spcPts val="0"/>
              </a:spcAft>
              <a:buSzPts val="2800"/>
              <a:buNone/>
              <a:defRPr sz="2800"/>
            </a:lvl8pPr>
            <a:lvl9pPr lvl="8" algn="ctr">
              <a:lnSpc>
                <a:spcPct val="100000"/>
              </a:lnSpc>
              <a:spcBef>
                <a:spcPts val="500"/>
              </a:spcBef>
              <a:spcAft>
                <a:spcPts val="0"/>
              </a:spcAft>
              <a:buSzPts val="2800"/>
              <a:buNone/>
              <a:defRPr sz="2800"/>
            </a:lvl9pPr>
          </a:lstStyle>
          <a:p>
            <a:endParaRPr/>
          </a:p>
        </p:txBody>
      </p:sp>
      <p:sp>
        <p:nvSpPr>
          <p:cNvPr id="100" name="Google Shape;100;gd274f6ecb0_1_84"/>
          <p:cNvSpPr txBox="1">
            <a:spLocks noGrp="1"/>
          </p:cNvSpPr>
          <p:nvPr>
            <p:ph type="body" idx="2"/>
          </p:nvPr>
        </p:nvSpPr>
        <p:spPr>
          <a:xfrm>
            <a:off x="6586000" y="965433"/>
            <a:ext cx="5115900" cy="4926900"/>
          </a:xfrm>
          <a:prstGeom prst="rect">
            <a:avLst/>
          </a:prstGeom>
          <a:noFill/>
          <a:ln>
            <a:noFill/>
          </a:ln>
        </p:spPr>
        <p:txBody>
          <a:bodyPr spcFirstLastPara="1" wrap="square" lIns="91425" tIns="45700" rIns="91425" bIns="45700" anchor="ctr" anchorCtr="0">
            <a:normAutofit/>
          </a:bodyPr>
          <a:lstStyle>
            <a:lvl1pPr marL="457200" lvl="0" indent="-406400" algn="l">
              <a:lnSpc>
                <a:spcPct val="90000"/>
              </a:lnSpc>
              <a:spcBef>
                <a:spcPts val="1000"/>
              </a:spcBef>
              <a:spcAft>
                <a:spcPts val="0"/>
              </a:spcAft>
              <a:buSzPts val="2800"/>
              <a:buChar char="•"/>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01" name="Google Shape;101;gd274f6ecb0_1_84"/>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102"/>
        <p:cNvGrpSpPr/>
        <p:nvPr/>
      </p:nvGrpSpPr>
      <p:grpSpPr>
        <a:xfrm>
          <a:off x="0" y="0"/>
          <a:ext cx="0" cy="0"/>
          <a:chOff x="0" y="0"/>
          <a:chExt cx="0" cy="0"/>
        </a:xfrm>
      </p:grpSpPr>
      <p:sp>
        <p:nvSpPr>
          <p:cNvPr id="103" name="Google Shape;103;gd274f6ecb0_1_90"/>
          <p:cNvSpPr/>
          <p:nvPr/>
        </p:nvSpPr>
        <p:spPr>
          <a:xfrm>
            <a:off x="188367" y="-35067"/>
            <a:ext cx="2808000" cy="6893100"/>
          </a:xfrm>
          <a:prstGeom prst="rect">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d274f6ecb0_1_90"/>
          <p:cNvSpPr txBox="1">
            <a:spLocks noGrp="1"/>
          </p:cNvSpPr>
          <p:nvPr>
            <p:ph type="title"/>
          </p:nvPr>
        </p:nvSpPr>
        <p:spPr>
          <a:xfrm>
            <a:off x="188567" y="318633"/>
            <a:ext cx="2808000" cy="7635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2800"/>
              <a:buNone/>
              <a:defRPr sz="2800" b="1"/>
            </a:lvl1pPr>
            <a:lvl2pPr lvl="1" algn="l">
              <a:lnSpc>
                <a:spcPct val="100000"/>
              </a:lnSpc>
              <a:spcBef>
                <a:spcPts val="0"/>
              </a:spcBef>
              <a:spcAft>
                <a:spcPts val="0"/>
              </a:spcAft>
              <a:buSzPts val="2800"/>
              <a:buNone/>
              <a:defRPr sz="2800" b="1"/>
            </a:lvl2pPr>
            <a:lvl3pPr lvl="2" algn="l">
              <a:lnSpc>
                <a:spcPct val="100000"/>
              </a:lnSpc>
              <a:spcBef>
                <a:spcPts val="0"/>
              </a:spcBef>
              <a:spcAft>
                <a:spcPts val="0"/>
              </a:spcAft>
              <a:buSzPts val="2800"/>
              <a:buNone/>
              <a:defRPr sz="2800" b="1"/>
            </a:lvl3pPr>
            <a:lvl4pPr lvl="3" algn="l">
              <a:lnSpc>
                <a:spcPct val="100000"/>
              </a:lnSpc>
              <a:spcBef>
                <a:spcPts val="0"/>
              </a:spcBef>
              <a:spcAft>
                <a:spcPts val="0"/>
              </a:spcAft>
              <a:buSzPts val="2800"/>
              <a:buNone/>
              <a:defRPr sz="2800" b="1"/>
            </a:lvl4pPr>
            <a:lvl5pPr lvl="4" algn="l">
              <a:lnSpc>
                <a:spcPct val="100000"/>
              </a:lnSpc>
              <a:spcBef>
                <a:spcPts val="0"/>
              </a:spcBef>
              <a:spcAft>
                <a:spcPts val="0"/>
              </a:spcAft>
              <a:buSzPts val="2800"/>
              <a:buNone/>
              <a:defRPr sz="2800" b="1"/>
            </a:lvl5pPr>
            <a:lvl6pPr lvl="5" algn="l">
              <a:lnSpc>
                <a:spcPct val="100000"/>
              </a:lnSpc>
              <a:spcBef>
                <a:spcPts val="0"/>
              </a:spcBef>
              <a:spcAft>
                <a:spcPts val="0"/>
              </a:spcAft>
              <a:buSzPts val="2800"/>
              <a:buNone/>
              <a:defRPr sz="2800" b="1"/>
            </a:lvl6pPr>
            <a:lvl7pPr lvl="6" algn="l">
              <a:lnSpc>
                <a:spcPct val="100000"/>
              </a:lnSpc>
              <a:spcBef>
                <a:spcPts val="0"/>
              </a:spcBef>
              <a:spcAft>
                <a:spcPts val="0"/>
              </a:spcAft>
              <a:buSzPts val="2800"/>
              <a:buNone/>
              <a:defRPr sz="2800" b="1"/>
            </a:lvl7pPr>
            <a:lvl8pPr lvl="7" algn="l">
              <a:lnSpc>
                <a:spcPct val="100000"/>
              </a:lnSpc>
              <a:spcBef>
                <a:spcPts val="0"/>
              </a:spcBef>
              <a:spcAft>
                <a:spcPts val="0"/>
              </a:spcAft>
              <a:buSzPts val="2800"/>
              <a:buNone/>
              <a:defRPr sz="2800" b="1"/>
            </a:lvl8pPr>
            <a:lvl9pPr lvl="8" algn="l">
              <a:lnSpc>
                <a:spcPct val="100000"/>
              </a:lnSpc>
              <a:spcBef>
                <a:spcPts val="0"/>
              </a:spcBef>
              <a:spcAft>
                <a:spcPts val="0"/>
              </a:spcAft>
              <a:buSzPts val="2800"/>
              <a:buNone/>
              <a:defRPr sz="2800" b="1"/>
            </a:lvl9pPr>
          </a:lstStyle>
          <a:p>
            <a:endParaRPr/>
          </a:p>
        </p:txBody>
      </p:sp>
      <p:sp>
        <p:nvSpPr>
          <p:cNvPr id="105" name="Google Shape;105;gd274f6ecb0_1_90"/>
          <p:cNvSpPr txBox="1">
            <a:spLocks noGrp="1"/>
          </p:cNvSpPr>
          <p:nvPr>
            <p:ph type="body" idx="1"/>
          </p:nvPr>
        </p:nvSpPr>
        <p:spPr>
          <a:xfrm>
            <a:off x="3525767" y="371933"/>
            <a:ext cx="8250900" cy="57201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434343"/>
              </a:buClr>
              <a:buSzPts val="2800"/>
              <a:buChar char="•"/>
              <a:defRPr>
                <a:solidFill>
                  <a:srgbClr val="434343"/>
                </a:solidFill>
              </a:defRPr>
            </a:lvl1pPr>
            <a:lvl2pPr marL="914400" lvl="1" indent="-381000" algn="l">
              <a:lnSpc>
                <a:spcPct val="90000"/>
              </a:lnSpc>
              <a:spcBef>
                <a:spcPts val="500"/>
              </a:spcBef>
              <a:spcAft>
                <a:spcPts val="0"/>
              </a:spcAft>
              <a:buClr>
                <a:srgbClr val="434343"/>
              </a:buClr>
              <a:buSzPts val="2400"/>
              <a:buChar char="•"/>
              <a:defRPr>
                <a:solidFill>
                  <a:srgbClr val="434343"/>
                </a:solidFill>
              </a:defRPr>
            </a:lvl2pPr>
            <a:lvl3pPr marL="1371600" lvl="2" indent="-355600" algn="l">
              <a:lnSpc>
                <a:spcPct val="90000"/>
              </a:lnSpc>
              <a:spcBef>
                <a:spcPts val="500"/>
              </a:spcBef>
              <a:spcAft>
                <a:spcPts val="0"/>
              </a:spcAft>
              <a:buClr>
                <a:srgbClr val="434343"/>
              </a:buClr>
              <a:buSzPts val="2000"/>
              <a:buChar char="•"/>
              <a:defRPr>
                <a:solidFill>
                  <a:srgbClr val="434343"/>
                </a:solidFill>
              </a:defRPr>
            </a:lvl3pPr>
            <a:lvl4pPr marL="1828800" lvl="3" indent="-342900" algn="l">
              <a:lnSpc>
                <a:spcPct val="90000"/>
              </a:lnSpc>
              <a:spcBef>
                <a:spcPts val="500"/>
              </a:spcBef>
              <a:spcAft>
                <a:spcPts val="0"/>
              </a:spcAft>
              <a:buClr>
                <a:srgbClr val="434343"/>
              </a:buClr>
              <a:buSzPts val="1800"/>
              <a:buChar char="•"/>
              <a:defRPr>
                <a:solidFill>
                  <a:srgbClr val="434343"/>
                </a:solidFill>
              </a:defRPr>
            </a:lvl4pPr>
            <a:lvl5pPr marL="2286000" lvl="4" indent="-342900" algn="l">
              <a:lnSpc>
                <a:spcPct val="90000"/>
              </a:lnSpc>
              <a:spcBef>
                <a:spcPts val="500"/>
              </a:spcBef>
              <a:spcAft>
                <a:spcPts val="0"/>
              </a:spcAft>
              <a:buClr>
                <a:srgbClr val="434343"/>
              </a:buClr>
              <a:buSzPts val="1800"/>
              <a:buChar char="•"/>
              <a:defRPr>
                <a:solidFill>
                  <a:srgbClr val="434343"/>
                </a:solidFill>
              </a:defRPr>
            </a:lvl5pPr>
            <a:lvl6pPr marL="2743200" lvl="5" indent="-342900" algn="l">
              <a:lnSpc>
                <a:spcPct val="90000"/>
              </a:lnSpc>
              <a:spcBef>
                <a:spcPts val="500"/>
              </a:spcBef>
              <a:spcAft>
                <a:spcPts val="0"/>
              </a:spcAft>
              <a:buClr>
                <a:srgbClr val="434343"/>
              </a:buClr>
              <a:buSzPts val="1800"/>
              <a:buChar char="•"/>
              <a:defRPr>
                <a:solidFill>
                  <a:srgbClr val="434343"/>
                </a:solidFill>
              </a:defRPr>
            </a:lvl6pPr>
            <a:lvl7pPr marL="3200400" lvl="6" indent="-342900" algn="l">
              <a:lnSpc>
                <a:spcPct val="90000"/>
              </a:lnSpc>
              <a:spcBef>
                <a:spcPts val="500"/>
              </a:spcBef>
              <a:spcAft>
                <a:spcPts val="0"/>
              </a:spcAft>
              <a:buClr>
                <a:srgbClr val="434343"/>
              </a:buClr>
              <a:buSzPts val="1800"/>
              <a:buChar char="•"/>
              <a:defRPr>
                <a:solidFill>
                  <a:srgbClr val="434343"/>
                </a:solidFill>
              </a:defRPr>
            </a:lvl7pPr>
            <a:lvl8pPr marL="3657600" lvl="7" indent="-342900" algn="l">
              <a:lnSpc>
                <a:spcPct val="90000"/>
              </a:lnSpc>
              <a:spcBef>
                <a:spcPts val="500"/>
              </a:spcBef>
              <a:spcAft>
                <a:spcPts val="0"/>
              </a:spcAft>
              <a:buClr>
                <a:srgbClr val="434343"/>
              </a:buClr>
              <a:buSzPts val="1800"/>
              <a:buChar char="•"/>
              <a:defRPr>
                <a:solidFill>
                  <a:srgbClr val="434343"/>
                </a:solidFill>
              </a:defRPr>
            </a:lvl8pPr>
            <a:lvl9pPr marL="4114800" lvl="8" indent="-342900" algn="l">
              <a:lnSpc>
                <a:spcPct val="90000"/>
              </a:lnSpc>
              <a:spcBef>
                <a:spcPts val="500"/>
              </a:spcBef>
              <a:spcAft>
                <a:spcPts val="0"/>
              </a:spcAft>
              <a:buClr>
                <a:srgbClr val="434343"/>
              </a:buClr>
              <a:buSzPts val="1800"/>
              <a:buChar char="•"/>
              <a:defRPr>
                <a:solidFill>
                  <a:srgbClr val="434343"/>
                </a:solidFill>
              </a:defRPr>
            </a:lvl9pPr>
          </a:lstStyle>
          <a:p>
            <a:endParaRPr/>
          </a:p>
        </p:txBody>
      </p:sp>
      <p:sp>
        <p:nvSpPr>
          <p:cNvPr id="106" name="Google Shape;106;gd274f6ecb0_1_90"/>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7"/>
        <p:cNvGrpSpPr/>
        <p:nvPr/>
      </p:nvGrpSpPr>
      <p:grpSpPr>
        <a:xfrm>
          <a:off x="0" y="0"/>
          <a:ext cx="0" cy="0"/>
          <a:chOff x="0" y="0"/>
          <a:chExt cx="0" cy="0"/>
        </a:xfrm>
      </p:grpSpPr>
      <p:sp>
        <p:nvSpPr>
          <p:cNvPr id="108" name="Google Shape;108;g7a1b9e9683_1_251"/>
          <p:cNvSpPr txBox="1">
            <a:spLocks noGrp="1"/>
          </p:cNvSpPr>
          <p:nvPr>
            <p:ph type="title"/>
          </p:nvPr>
        </p:nvSpPr>
        <p:spPr>
          <a:xfrm>
            <a:off x="415600" y="196533"/>
            <a:ext cx="11360700" cy="7635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g7a1b9e9683_1_251"/>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434343"/>
              </a:buClr>
              <a:buSzPts val="2800"/>
              <a:buChar char="•"/>
              <a:defRPr>
                <a:solidFill>
                  <a:srgbClr val="434343"/>
                </a:solidFill>
              </a:defRPr>
            </a:lvl1pPr>
            <a:lvl2pPr marL="914400" lvl="1" indent="-381000" algn="l">
              <a:lnSpc>
                <a:spcPct val="90000"/>
              </a:lnSpc>
              <a:spcBef>
                <a:spcPts val="500"/>
              </a:spcBef>
              <a:spcAft>
                <a:spcPts val="0"/>
              </a:spcAft>
              <a:buClr>
                <a:srgbClr val="434343"/>
              </a:buClr>
              <a:buSzPts val="2400"/>
              <a:buChar char="•"/>
              <a:defRPr>
                <a:solidFill>
                  <a:srgbClr val="434343"/>
                </a:solidFill>
              </a:defRPr>
            </a:lvl2pPr>
            <a:lvl3pPr marL="1371600" lvl="2" indent="-355600" algn="l">
              <a:lnSpc>
                <a:spcPct val="90000"/>
              </a:lnSpc>
              <a:spcBef>
                <a:spcPts val="500"/>
              </a:spcBef>
              <a:spcAft>
                <a:spcPts val="0"/>
              </a:spcAft>
              <a:buClr>
                <a:srgbClr val="434343"/>
              </a:buClr>
              <a:buSzPts val="2000"/>
              <a:buChar char="•"/>
              <a:defRPr>
                <a:solidFill>
                  <a:srgbClr val="434343"/>
                </a:solidFill>
              </a:defRPr>
            </a:lvl3pPr>
            <a:lvl4pPr marL="1828800" lvl="3" indent="-342900" algn="l">
              <a:lnSpc>
                <a:spcPct val="90000"/>
              </a:lnSpc>
              <a:spcBef>
                <a:spcPts val="500"/>
              </a:spcBef>
              <a:spcAft>
                <a:spcPts val="0"/>
              </a:spcAft>
              <a:buClr>
                <a:srgbClr val="434343"/>
              </a:buClr>
              <a:buSzPts val="1800"/>
              <a:buChar char="•"/>
              <a:defRPr>
                <a:solidFill>
                  <a:srgbClr val="434343"/>
                </a:solidFill>
              </a:defRPr>
            </a:lvl4pPr>
            <a:lvl5pPr marL="2286000" lvl="4" indent="-342900" algn="l">
              <a:lnSpc>
                <a:spcPct val="90000"/>
              </a:lnSpc>
              <a:spcBef>
                <a:spcPts val="500"/>
              </a:spcBef>
              <a:spcAft>
                <a:spcPts val="0"/>
              </a:spcAft>
              <a:buClr>
                <a:srgbClr val="434343"/>
              </a:buClr>
              <a:buSzPts val="1800"/>
              <a:buChar char="•"/>
              <a:defRPr>
                <a:solidFill>
                  <a:srgbClr val="434343"/>
                </a:solidFill>
              </a:defRPr>
            </a:lvl5pPr>
            <a:lvl6pPr marL="2743200" lvl="5" indent="-342900" algn="l">
              <a:lnSpc>
                <a:spcPct val="90000"/>
              </a:lnSpc>
              <a:spcBef>
                <a:spcPts val="500"/>
              </a:spcBef>
              <a:spcAft>
                <a:spcPts val="0"/>
              </a:spcAft>
              <a:buClr>
                <a:srgbClr val="434343"/>
              </a:buClr>
              <a:buSzPts val="1800"/>
              <a:buChar char="•"/>
              <a:defRPr>
                <a:solidFill>
                  <a:srgbClr val="434343"/>
                </a:solidFill>
              </a:defRPr>
            </a:lvl6pPr>
            <a:lvl7pPr marL="3200400" lvl="6" indent="-342900" algn="l">
              <a:lnSpc>
                <a:spcPct val="90000"/>
              </a:lnSpc>
              <a:spcBef>
                <a:spcPts val="500"/>
              </a:spcBef>
              <a:spcAft>
                <a:spcPts val="0"/>
              </a:spcAft>
              <a:buClr>
                <a:srgbClr val="434343"/>
              </a:buClr>
              <a:buSzPts val="1800"/>
              <a:buChar char="•"/>
              <a:defRPr>
                <a:solidFill>
                  <a:srgbClr val="434343"/>
                </a:solidFill>
              </a:defRPr>
            </a:lvl7pPr>
            <a:lvl8pPr marL="3657600" lvl="7" indent="-342900" algn="l">
              <a:lnSpc>
                <a:spcPct val="90000"/>
              </a:lnSpc>
              <a:spcBef>
                <a:spcPts val="500"/>
              </a:spcBef>
              <a:spcAft>
                <a:spcPts val="0"/>
              </a:spcAft>
              <a:buClr>
                <a:srgbClr val="434343"/>
              </a:buClr>
              <a:buSzPts val="1800"/>
              <a:buChar char="•"/>
              <a:defRPr>
                <a:solidFill>
                  <a:srgbClr val="434343"/>
                </a:solidFill>
              </a:defRPr>
            </a:lvl8pPr>
            <a:lvl9pPr marL="4114800" lvl="8" indent="-342900" algn="l">
              <a:lnSpc>
                <a:spcPct val="90000"/>
              </a:lnSpc>
              <a:spcBef>
                <a:spcPts val="500"/>
              </a:spcBef>
              <a:spcAft>
                <a:spcPts val="0"/>
              </a:spcAft>
              <a:buClr>
                <a:srgbClr val="434343"/>
              </a:buClr>
              <a:buSzPts val="1800"/>
              <a:buChar char="•"/>
              <a:defRPr>
                <a:solidFill>
                  <a:srgbClr val="434343"/>
                </a:solidFill>
              </a:defRPr>
            </a:lvl9pPr>
          </a:lstStyle>
          <a:p>
            <a:endParaRPr/>
          </a:p>
        </p:txBody>
      </p:sp>
      <p:sp>
        <p:nvSpPr>
          <p:cNvPr id="110" name="Google Shape;110;g7a1b9e9683_1_251"/>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1"/>
        <p:cNvGrpSpPr/>
        <p:nvPr/>
      </p:nvGrpSpPr>
      <p:grpSpPr>
        <a:xfrm>
          <a:off x="0" y="0"/>
          <a:ext cx="0" cy="0"/>
          <a:chOff x="0" y="0"/>
          <a:chExt cx="0" cy="0"/>
        </a:xfrm>
      </p:grpSpPr>
      <p:sp>
        <p:nvSpPr>
          <p:cNvPr id="112" name="Google Shape;112;g7a1b9e9683_1_18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D81F7"/>
              </a:buClr>
              <a:buSzPts val="6000"/>
              <a:buFont typeface="Candara"/>
              <a:buNone/>
              <a:defRPr sz="6000">
                <a:solidFill>
                  <a:srgbClr val="1D81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g7a1b9e9683_1_18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14" name="Google Shape;114;g7a1b9e9683_1_18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g7a1b9e9683_1_18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g7a1b9e9683_1_18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7" name="Google Shape;117;g7a1b9e9683_1_185"/>
          <p:cNvSpPr/>
          <p:nvPr/>
        </p:nvSpPr>
        <p:spPr>
          <a:xfrm>
            <a:off x="10811435" y="5647765"/>
            <a:ext cx="1380600" cy="1207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8" name="Google Shape;118;g7a1b9e9683_1_185" descr="Sekolah Penggerak | Sekolah Penggerak"/>
          <p:cNvPicPr preferRelativeResize="0"/>
          <p:nvPr/>
        </p:nvPicPr>
        <p:blipFill rotWithShape="1">
          <a:blip r:embed="rId2">
            <a:alphaModFix/>
          </a:blip>
          <a:srcRect/>
          <a:stretch/>
        </p:blipFill>
        <p:spPr>
          <a:xfrm>
            <a:off x="7390504" y="4161651"/>
            <a:ext cx="4801499" cy="2693659"/>
          </a:xfrm>
          <a:prstGeom prst="rect">
            <a:avLst/>
          </a:prstGeom>
          <a:noFill/>
          <a:ln>
            <a:noFill/>
          </a:ln>
        </p:spPr>
      </p:pic>
      <p:cxnSp>
        <p:nvCxnSpPr>
          <p:cNvPr id="119" name="Google Shape;119;g7a1b9e9683_1_185"/>
          <p:cNvCxnSpPr/>
          <p:nvPr/>
        </p:nvCxnSpPr>
        <p:spPr>
          <a:xfrm>
            <a:off x="1524000" y="3509963"/>
            <a:ext cx="9144000" cy="0"/>
          </a:xfrm>
          <a:prstGeom prst="straightConnector1">
            <a:avLst/>
          </a:prstGeom>
          <a:noFill/>
          <a:ln w="12700" cap="flat" cmpd="sng">
            <a:solidFill>
              <a:schemeClr val="accent2"/>
            </a:solidFill>
            <a:prstDash val="solid"/>
            <a:miter lim="800000"/>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0"/>
        <p:cNvGrpSpPr/>
        <p:nvPr/>
      </p:nvGrpSpPr>
      <p:grpSpPr>
        <a:xfrm>
          <a:off x="0" y="0"/>
          <a:ext cx="0" cy="0"/>
          <a:chOff x="0" y="0"/>
          <a:chExt cx="0" cy="0"/>
        </a:xfrm>
      </p:grpSpPr>
      <p:sp>
        <p:nvSpPr>
          <p:cNvPr id="121" name="Google Shape;121;g7a1b9e9683_1_194"/>
          <p:cNvSpPr txBox="1">
            <a:spLocks noGrp="1"/>
          </p:cNvSpPr>
          <p:nvPr>
            <p:ph type="title"/>
          </p:nvPr>
        </p:nvSpPr>
        <p:spPr>
          <a:xfrm>
            <a:off x="838101" y="937034"/>
            <a:ext cx="10515600" cy="11178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g7a1b9e9683_1_194"/>
          <p:cNvSpPr txBox="1">
            <a:spLocks noGrp="1"/>
          </p:cNvSpPr>
          <p:nvPr>
            <p:ph type="body" idx="1"/>
          </p:nvPr>
        </p:nvSpPr>
        <p:spPr>
          <a:xfrm>
            <a:off x="838200" y="2338603"/>
            <a:ext cx="10515600" cy="38385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g7a1b9e9683_1_19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g7a1b9e9683_1_19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g7a1b9e9683_1_19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6"/>
        <p:cNvGrpSpPr/>
        <p:nvPr/>
      </p:nvGrpSpPr>
      <p:grpSpPr>
        <a:xfrm>
          <a:off x="0" y="0"/>
          <a:ext cx="0" cy="0"/>
          <a:chOff x="0" y="0"/>
          <a:chExt cx="0" cy="0"/>
        </a:xfrm>
      </p:grpSpPr>
      <p:sp>
        <p:nvSpPr>
          <p:cNvPr id="127" name="Google Shape;127;g7a1b9e9683_1_200"/>
          <p:cNvSpPr/>
          <p:nvPr/>
        </p:nvSpPr>
        <p:spPr>
          <a:xfrm>
            <a:off x="1" y="842481"/>
            <a:ext cx="6096000" cy="6015600"/>
          </a:xfrm>
          <a:prstGeom prst="rect">
            <a:avLst/>
          </a:prstGeom>
          <a:solidFill>
            <a:srgbClr val="F0FBFF"/>
          </a:solidFill>
          <a:ln w="12700" cap="flat" cmpd="sng">
            <a:solidFill>
              <a:srgbClr val="F0FB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Google Shape;128;g7a1b9e9683_1_200"/>
          <p:cNvSpPr txBox="1">
            <a:spLocks noGrp="1"/>
          </p:cNvSpPr>
          <p:nvPr>
            <p:ph type="title"/>
          </p:nvPr>
        </p:nvSpPr>
        <p:spPr>
          <a:xfrm>
            <a:off x="831850" y="1709738"/>
            <a:ext cx="4284600" cy="2852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ndara"/>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g7a1b9e9683_1_200"/>
          <p:cNvSpPr txBox="1">
            <a:spLocks noGrp="1"/>
          </p:cNvSpPr>
          <p:nvPr>
            <p:ph type="body" idx="1"/>
          </p:nvPr>
        </p:nvSpPr>
        <p:spPr>
          <a:xfrm>
            <a:off x="831850" y="4589463"/>
            <a:ext cx="4284600" cy="1500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0" name="Google Shape;130;g7a1b9e9683_1_20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1" name="Google Shape;131;g7a1b9e9683_1_200"/>
          <p:cNvSpPr/>
          <p:nvPr/>
        </p:nvSpPr>
        <p:spPr>
          <a:xfrm>
            <a:off x="6096000" y="0"/>
            <a:ext cx="6096000" cy="68580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2"/>
        <p:cNvGrpSpPr/>
        <p:nvPr/>
      </p:nvGrpSpPr>
      <p:grpSpPr>
        <a:xfrm>
          <a:off x="0" y="0"/>
          <a:ext cx="0" cy="0"/>
          <a:chOff x="0" y="0"/>
          <a:chExt cx="0" cy="0"/>
        </a:xfrm>
      </p:grpSpPr>
      <p:sp>
        <p:nvSpPr>
          <p:cNvPr id="133" name="Google Shape;133;g7a1b9e9683_1_206"/>
          <p:cNvSpPr txBox="1">
            <a:spLocks noGrp="1"/>
          </p:cNvSpPr>
          <p:nvPr>
            <p:ph type="title"/>
          </p:nvPr>
        </p:nvSpPr>
        <p:spPr>
          <a:xfrm>
            <a:off x="838101" y="937034"/>
            <a:ext cx="10515600" cy="11178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g7a1b9e9683_1_206"/>
          <p:cNvSpPr txBox="1">
            <a:spLocks noGrp="1"/>
          </p:cNvSpPr>
          <p:nvPr>
            <p:ph type="body" idx="1"/>
          </p:nvPr>
        </p:nvSpPr>
        <p:spPr>
          <a:xfrm>
            <a:off x="838200" y="2355925"/>
            <a:ext cx="5181600" cy="38211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g7a1b9e9683_1_206"/>
          <p:cNvSpPr txBox="1">
            <a:spLocks noGrp="1"/>
          </p:cNvSpPr>
          <p:nvPr>
            <p:ph type="body" idx="2"/>
          </p:nvPr>
        </p:nvSpPr>
        <p:spPr>
          <a:xfrm>
            <a:off x="6172200" y="2355925"/>
            <a:ext cx="5181600" cy="38211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g7a1b9e9683_1_20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g7a1b9e9683_1_20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g7a1b9e9683_1_20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9"/>
        <p:cNvGrpSpPr/>
        <p:nvPr/>
      </p:nvGrpSpPr>
      <p:grpSpPr>
        <a:xfrm>
          <a:off x="0" y="0"/>
          <a:ext cx="0" cy="0"/>
          <a:chOff x="0" y="0"/>
          <a:chExt cx="0" cy="0"/>
        </a:xfrm>
      </p:grpSpPr>
      <p:sp>
        <p:nvSpPr>
          <p:cNvPr id="140" name="Google Shape;140;g7a1b9e9683_1_213"/>
          <p:cNvSpPr txBox="1">
            <a:spLocks noGrp="1"/>
          </p:cNvSpPr>
          <p:nvPr>
            <p:ph type="title"/>
          </p:nvPr>
        </p:nvSpPr>
        <p:spPr>
          <a:xfrm>
            <a:off x="838200" y="935038"/>
            <a:ext cx="10515600" cy="1212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g7a1b9e9683_1_213"/>
          <p:cNvSpPr txBox="1">
            <a:spLocks noGrp="1"/>
          </p:cNvSpPr>
          <p:nvPr>
            <p:ph type="body" idx="1"/>
          </p:nvPr>
        </p:nvSpPr>
        <p:spPr>
          <a:xfrm>
            <a:off x="839788" y="2165261"/>
            <a:ext cx="51579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2" name="Google Shape;142;g7a1b9e9683_1_213"/>
          <p:cNvSpPr txBox="1">
            <a:spLocks noGrp="1"/>
          </p:cNvSpPr>
          <p:nvPr>
            <p:ph type="body" idx="2"/>
          </p:nvPr>
        </p:nvSpPr>
        <p:spPr>
          <a:xfrm>
            <a:off x="839788" y="3006725"/>
            <a:ext cx="5157900" cy="3183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g7a1b9e9683_1_213"/>
          <p:cNvSpPr txBox="1">
            <a:spLocks noGrp="1"/>
          </p:cNvSpPr>
          <p:nvPr>
            <p:ph type="body" idx="3"/>
          </p:nvPr>
        </p:nvSpPr>
        <p:spPr>
          <a:xfrm>
            <a:off x="6172200" y="2165261"/>
            <a:ext cx="51831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4" name="Google Shape;144;g7a1b9e9683_1_213"/>
          <p:cNvSpPr txBox="1">
            <a:spLocks noGrp="1"/>
          </p:cNvSpPr>
          <p:nvPr>
            <p:ph type="body" idx="4"/>
          </p:nvPr>
        </p:nvSpPr>
        <p:spPr>
          <a:xfrm>
            <a:off x="6172200" y="3006725"/>
            <a:ext cx="5183100" cy="3183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g7a1b9e9683_1_2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g7a1b9e9683_1_2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g7a1b9e9683_1_2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838101" y="937034"/>
            <a:ext cx="10515600" cy="111767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5"/>
          <p:cNvSpPr txBox="1">
            <a:spLocks noGrp="1"/>
          </p:cNvSpPr>
          <p:nvPr>
            <p:ph type="body" idx="1"/>
          </p:nvPr>
        </p:nvSpPr>
        <p:spPr>
          <a:xfrm>
            <a:off x="838200" y="2338603"/>
            <a:ext cx="10515600" cy="38383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8"/>
        <p:cNvGrpSpPr/>
        <p:nvPr/>
      </p:nvGrpSpPr>
      <p:grpSpPr>
        <a:xfrm>
          <a:off x="0" y="0"/>
          <a:ext cx="0" cy="0"/>
          <a:chOff x="0" y="0"/>
          <a:chExt cx="0" cy="0"/>
        </a:xfrm>
      </p:grpSpPr>
      <p:sp>
        <p:nvSpPr>
          <p:cNvPr id="149" name="Google Shape;149;g7a1b9e9683_1_222"/>
          <p:cNvSpPr txBox="1">
            <a:spLocks noGrp="1"/>
          </p:cNvSpPr>
          <p:nvPr>
            <p:ph type="title"/>
          </p:nvPr>
        </p:nvSpPr>
        <p:spPr>
          <a:xfrm>
            <a:off x="838101" y="937034"/>
            <a:ext cx="10515600" cy="11178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g7a1b9e9683_1_22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g7a1b9e9683_1_2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g7a1b9e9683_1_2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3"/>
        <p:cNvGrpSpPr/>
        <p:nvPr/>
      </p:nvGrpSpPr>
      <p:grpSpPr>
        <a:xfrm>
          <a:off x="0" y="0"/>
          <a:ext cx="0" cy="0"/>
          <a:chOff x="0" y="0"/>
          <a:chExt cx="0" cy="0"/>
        </a:xfrm>
      </p:grpSpPr>
      <p:sp>
        <p:nvSpPr>
          <p:cNvPr id="154" name="Google Shape;154;g7a1b9e9683_1_22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g7a1b9e9683_1_22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g7a1b9e9683_1_2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7"/>
        <p:cNvGrpSpPr/>
        <p:nvPr/>
      </p:nvGrpSpPr>
      <p:grpSpPr>
        <a:xfrm>
          <a:off x="0" y="0"/>
          <a:ext cx="0" cy="0"/>
          <a:chOff x="0" y="0"/>
          <a:chExt cx="0" cy="0"/>
        </a:xfrm>
      </p:grpSpPr>
      <p:sp>
        <p:nvSpPr>
          <p:cNvPr id="158" name="Google Shape;158;g7a1b9e9683_1_231"/>
          <p:cNvSpPr txBox="1">
            <a:spLocks noGrp="1"/>
          </p:cNvSpPr>
          <p:nvPr>
            <p:ph type="title"/>
          </p:nvPr>
        </p:nvSpPr>
        <p:spPr>
          <a:xfrm>
            <a:off x="839788" y="909021"/>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ndara"/>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g7a1b9e9683_1_231"/>
          <p:cNvSpPr txBox="1">
            <a:spLocks noGrp="1"/>
          </p:cNvSpPr>
          <p:nvPr>
            <p:ph type="body" idx="1"/>
          </p:nvPr>
        </p:nvSpPr>
        <p:spPr>
          <a:xfrm>
            <a:off x="5183188" y="909021"/>
            <a:ext cx="6172200" cy="49521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60" name="Google Shape;160;g7a1b9e9683_1_231"/>
          <p:cNvSpPr txBox="1">
            <a:spLocks noGrp="1"/>
          </p:cNvSpPr>
          <p:nvPr>
            <p:ph type="body" idx="2"/>
          </p:nvPr>
        </p:nvSpPr>
        <p:spPr>
          <a:xfrm>
            <a:off x="839788" y="2509221"/>
            <a:ext cx="3932100" cy="3359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1" name="Google Shape;161;g7a1b9e9683_1_23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g7a1b9e9683_1_23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g7a1b9e9683_1_23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4"/>
        <p:cNvGrpSpPr/>
        <p:nvPr/>
      </p:nvGrpSpPr>
      <p:grpSpPr>
        <a:xfrm>
          <a:off x="0" y="0"/>
          <a:ext cx="0" cy="0"/>
          <a:chOff x="0" y="0"/>
          <a:chExt cx="0" cy="0"/>
        </a:xfrm>
      </p:grpSpPr>
      <p:sp>
        <p:nvSpPr>
          <p:cNvPr id="165" name="Google Shape;165;g7a1b9e9683_1_238"/>
          <p:cNvSpPr txBox="1">
            <a:spLocks noGrp="1"/>
          </p:cNvSpPr>
          <p:nvPr>
            <p:ph type="title"/>
          </p:nvPr>
        </p:nvSpPr>
        <p:spPr>
          <a:xfrm>
            <a:off x="839788" y="987424"/>
            <a:ext cx="3932100" cy="17343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ndara"/>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g7a1b9e9683_1_238"/>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ndara"/>
                <a:ea typeface="Candara"/>
                <a:cs typeface="Candara"/>
                <a:sym typeface="Candara"/>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ndara"/>
                <a:ea typeface="Candara"/>
                <a:cs typeface="Candara"/>
                <a:sym typeface="Candara"/>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ndara"/>
                <a:ea typeface="Candara"/>
                <a:cs typeface="Candara"/>
                <a:sym typeface="Candara"/>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ndara"/>
                <a:ea typeface="Candara"/>
                <a:cs typeface="Candara"/>
                <a:sym typeface="Candara"/>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ndara"/>
                <a:ea typeface="Candara"/>
                <a:cs typeface="Candara"/>
                <a:sym typeface="Candara"/>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7" name="Google Shape;167;g7a1b9e9683_1_238"/>
          <p:cNvSpPr txBox="1">
            <a:spLocks noGrp="1"/>
          </p:cNvSpPr>
          <p:nvPr>
            <p:ph type="body" idx="1"/>
          </p:nvPr>
        </p:nvSpPr>
        <p:spPr>
          <a:xfrm>
            <a:off x="839788" y="2721684"/>
            <a:ext cx="3932100" cy="3147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8" name="Google Shape;168;g7a1b9e9683_1_23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g7a1b9e9683_1_23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g7a1b9e9683_1_23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1"/>
        <p:cNvGrpSpPr/>
        <p:nvPr/>
      </p:nvGrpSpPr>
      <p:grpSpPr>
        <a:xfrm>
          <a:off x="0" y="0"/>
          <a:ext cx="0" cy="0"/>
          <a:chOff x="0" y="0"/>
          <a:chExt cx="0" cy="0"/>
        </a:xfrm>
      </p:grpSpPr>
      <p:sp>
        <p:nvSpPr>
          <p:cNvPr id="172" name="Google Shape;172;g7a1b9e9683_1_245"/>
          <p:cNvSpPr txBox="1">
            <a:spLocks noGrp="1"/>
          </p:cNvSpPr>
          <p:nvPr>
            <p:ph type="title"/>
          </p:nvPr>
        </p:nvSpPr>
        <p:spPr>
          <a:xfrm>
            <a:off x="838101" y="937034"/>
            <a:ext cx="10515600" cy="11178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g7a1b9e9683_1_245"/>
          <p:cNvSpPr txBox="1">
            <a:spLocks noGrp="1"/>
          </p:cNvSpPr>
          <p:nvPr>
            <p:ph type="body" idx="1"/>
          </p:nvPr>
        </p:nvSpPr>
        <p:spPr>
          <a:xfrm rot="5400000">
            <a:off x="4176750" y="-999947"/>
            <a:ext cx="3838500"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g7a1b9e9683_1_24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g7a1b9e9683_1_24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g7a1b9e9683_1_24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6"/>
          <p:cNvSpPr/>
          <p:nvPr/>
        </p:nvSpPr>
        <p:spPr>
          <a:xfrm>
            <a:off x="1" y="842481"/>
            <a:ext cx="6095999" cy="6015518"/>
          </a:xfrm>
          <a:prstGeom prst="rect">
            <a:avLst/>
          </a:prstGeom>
          <a:solidFill>
            <a:srgbClr val="F0FBFF"/>
          </a:solidFill>
          <a:ln w="12700" cap="flat" cmpd="sng">
            <a:solidFill>
              <a:srgbClr val="F0FB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 name="Google Shape;30;p6"/>
          <p:cNvSpPr txBox="1">
            <a:spLocks noGrp="1"/>
          </p:cNvSpPr>
          <p:nvPr>
            <p:ph type="title"/>
          </p:nvPr>
        </p:nvSpPr>
        <p:spPr>
          <a:xfrm>
            <a:off x="831850" y="1709738"/>
            <a:ext cx="428468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ndara"/>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831850" y="4589463"/>
            <a:ext cx="428468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6"/>
          <p:cNvSpPr/>
          <p:nvPr/>
        </p:nvSpPr>
        <p:spPr>
          <a:xfrm>
            <a:off x="6096000" y="0"/>
            <a:ext cx="6095999" cy="6857999"/>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838101" y="937034"/>
            <a:ext cx="10515600" cy="111767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7"/>
          <p:cNvSpPr txBox="1">
            <a:spLocks noGrp="1"/>
          </p:cNvSpPr>
          <p:nvPr>
            <p:ph type="body" idx="1"/>
          </p:nvPr>
        </p:nvSpPr>
        <p:spPr>
          <a:xfrm>
            <a:off x="838200" y="2355925"/>
            <a:ext cx="5181600" cy="38210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7"/>
          <p:cNvSpPr txBox="1">
            <a:spLocks noGrp="1"/>
          </p:cNvSpPr>
          <p:nvPr>
            <p:ph type="body" idx="2"/>
          </p:nvPr>
        </p:nvSpPr>
        <p:spPr>
          <a:xfrm>
            <a:off x="6172200" y="2355925"/>
            <a:ext cx="5181600" cy="38210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838200" y="935038"/>
            <a:ext cx="10515600" cy="12126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8"/>
          <p:cNvSpPr txBox="1">
            <a:spLocks noGrp="1"/>
          </p:cNvSpPr>
          <p:nvPr>
            <p:ph type="body" idx="1"/>
          </p:nvPr>
        </p:nvSpPr>
        <p:spPr>
          <a:xfrm>
            <a:off x="839788" y="2165261"/>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8"/>
          <p:cNvSpPr txBox="1">
            <a:spLocks noGrp="1"/>
          </p:cNvSpPr>
          <p:nvPr>
            <p:ph type="body" idx="2"/>
          </p:nvPr>
        </p:nvSpPr>
        <p:spPr>
          <a:xfrm>
            <a:off x="839788" y="3006725"/>
            <a:ext cx="5157787" cy="31829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8"/>
          <p:cNvSpPr txBox="1">
            <a:spLocks noGrp="1"/>
          </p:cNvSpPr>
          <p:nvPr>
            <p:ph type="body" idx="3"/>
          </p:nvPr>
        </p:nvSpPr>
        <p:spPr>
          <a:xfrm>
            <a:off x="6172200" y="2165261"/>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8"/>
          <p:cNvSpPr txBox="1">
            <a:spLocks noGrp="1"/>
          </p:cNvSpPr>
          <p:nvPr>
            <p:ph type="body" idx="4"/>
          </p:nvPr>
        </p:nvSpPr>
        <p:spPr>
          <a:xfrm>
            <a:off x="6172200" y="3006725"/>
            <a:ext cx="5183188" cy="31829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838101" y="937034"/>
            <a:ext cx="10515600" cy="111767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839788" y="909021"/>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ndara"/>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1"/>
          <p:cNvSpPr txBox="1">
            <a:spLocks noGrp="1"/>
          </p:cNvSpPr>
          <p:nvPr>
            <p:ph type="body" idx="1"/>
          </p:nvPr>
        </p:nvSpPr>
        <p:spPr>
          <a:xfrm>
            <a:off x="5183188" y="909021"/>
            <a:ext cx="6172200" cy="4952029"/>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11"/>
          <p:cNvSpPr txBox="1">
            <a:spLocks noGrp="1"/>
          </p:cNvSpPr>
          <p:nvPr>
            <p:ph type="body" idx="2"/>
          </p:nvPr>
        </p:nvSpPr>
        <p:spPr>
          <a:xfrm>
            <a:off x="839788" y="2509221"/>
            <a:ext cx="3932237" cy="335976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839788" y="987424"/>
            <a:ext cx="3932237" cy="17342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ndara"/>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ndara"/>
                <a:ea typeface="Candara"/>
                <a:cs typeface="Candara"/>
                <a:sym typeface="Candara"/>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ndara"/>
                <a:ea typeface="Candara"/>
                <a:cs typeface="Candara"/>
                <a:sym typeface="Candara"/>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ndara"/>
                <a:ea typeface="Candara"/>
                <a:cs typeface="Candara"/>
                <a:sym typeface="Candara"/>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ndara"/>
                <a:ea typeface="Candara"/>
                <a:cs typeface="Candara"/>
                <a:sym typeface="Candara"/>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ndara"/>
                <a:ea typeface="Candara"/>
                <a:cs typeface="Candara"/>
                <a:sym typeface="Candara"/>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12"/>
          <p:cNvSpPr txBox="1">
            <a:spLocks noGrp="1"/>
          </p:cNvSpPr>
          <p:nvPr>
            <p:ph type="body" idx="1"/>
          </p:nvPr>
        </p:nvSpPr>
        <p:spPr>
          <a:xfrm>
            <a:off x="839788" y="2721684"/>
            <a:ext cx="3932237" cy="314730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jp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3"/>
          <p:cNvPicPr preferRelativeResize="0"/>
          <p:nvPr/>
        </p:nvPicPr>
        <p:blipFill rotWithShape="1">
          <a:blip r:embed="rId13">
            <a:alphaModFix/>
          </a:blip>
          <a:srcRect/>
          <a:stretch/>
        </p:blipFill>
        <p:spPr>
          <a:xfrm>
            <a:off x="501" y="0"/>
            <a:ext cx="12190801" cy="6858002"/>
          </a:xfrm>
          <a:prstGeom prst="rect">
            <a:avLst/>
          </a:prstGeom>
          <a:noFill/>
          <a:ln>
            <a:noFill/>
          </a:ln>
        </p:spPr>
      </p:pic>
      <p:sp>
        <p:nvSpPr>
          <p:cNvPr id="7" name="Google Shape;7;p3"/>
          <p:cNvSpPr/>
          <p:nvPr/>
        </p:nvSpPr>
        <p:spPr>
          <a:xfrm>
            <a:off x="8244114" y="0"/>
            <a:ext cx="3947885" cy="653143"/>
          </a:xfrm>
          <a:prstGeom prst="rect">
            <a:avLst/>
          </a:prstGeom>
          <a:solidFill>
            <a:srgbClr val="F0FB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8;p3"/>
          <p:cNvSpPr txBox="1">
            <a:spLocks noGrp="1"/>
          </p:cNvSpPr>
          <p:nvPr>
            <p:ph type="title"/>
          </p:nvPr>
        </p:nvSpPr>
        <p:spPr>
          <a:xfrm>
            <a:off x="838101" y="937034"/>
            <a:ext cx="10515600" cy="1117677"/>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ndara"/>
              <a:buNone/>
              <a:defRPr sz="4400" b="0" i="0" u="none" strike="noStrike" cap="none">
                <a:solidFill>
                  <a:schemeClr val="dk1"/>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3"/>
          <p:cNvSpPr txBox="1">
            <a:spLocks noGrp="1"/>
          </p:cNvSpPr>
          <p:nvPr>
            <p:ph type="body" idx="1"/>
          </p:nvPr>
        </p:nvSpPr>
        <p:spPr>
          <a:xfrm>
            <a:off x="838200" y="2338603"/>
            <a:ext cx="10515600" cy="383836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3" name="Google Shape;13;p3"/>
          <p:cNvPicPr preferRelativeResize="0"/>
          <p:nvPr/>
        </p:nvPicPr>
        <p:blipFill rotWithShape="1">
          <a:blip r:embed="rId14">
            <a:alphaModFix/>
          </a:blip>
          <a:srcRect l="57594" t="6118" b="11867"/>
          <a:stretch/>
        </p:blipFill>
        <p:spPr>
          <a:xfrm>
            <a:off x="9861300" y="0"/>
            <a:ext cx="2105587" cy="937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pic>
        <p:nvPicPr>
          <p:cNvPr id="88" name="Google Shape;88;g7a1b9e9683_1_176"/>
          <p:cNvPicPr preferRelativeResize="0"/>
          <p:nvPr/>
        </p:nvPicPr>
        <p:blipFill rotWithShape="1">
          <a:blip r:embed="rId15">
            <a:alphaModFix/>
          </a:blip>
          <a:srcRect/>
          <a:stretch/>
        </p:blipFill>
        <p:spPr>
          <a:xfrm>
            <a:off x="501" y="0"/>
            <a:ext cx="12190801" cy="6858002"/>
          </a:xfrm>
          <a:prstGeom prst="rect">
            <a:avLst/>
          </a:prstGeom>
          <a:noFill/>
          <a:ln>
            <a:noFill/>
          </a:ln>
        </p:spPr>
      </p:pic>
      <p:sp>
        <p:nvSpPr>
          <p:cNvPr id="89" name="Google Shape;89;g7a1b9e9683_1_176"/>
          <p:cNvSpPr/>
          <p:nvPr/>
        </p:nvSpPr>
        <p:spPr>
          <a:xfrm>
            <a:off x="8244114" y="0"/>
            <a:ext cx="3948000" cy="653100"/>
          </a:xfrm>
          <a:prstGeom prst="rect">
            <a:avLst/>
          </a:prstGeom>
          <a:solidFill>
            <a:srgbClr val="F0FB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0" name="Google Shape;90;g7a1b9e9683_1_176"/>
          <p:cNvSpPr txBox="1">
            <a:spLocks noGrp="1"/>
          </p:cNvSpPr>
          <p:nvPr>
            <p:ph type="title"/>
          </p:nvPr>
        </p:nvSpPr>
        <p:spPr>
          <a:xfrm>
            <a:off x="838101" y="937034"/>
            <a:ext cx="10515600" cy="1117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ndara"/>
              <a:buNone/>
              <a:defRPr sz="4400" b="0" i="0" u="none" strike="noStrike" cap="none">
                <a:solidFill>
                  <a:schemeClr val="dk1"/>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1" name="Google Shape;91;g7a1b9e9683_1_176"/>
          <p:cNvSpPr txBox="1">
            <a:spLocks noGrp="1"/>
          </p:cNvSpPr>
          <p:nvPr>
            <p:ph type="body" idx="1"/>
          </p:nvPr>
        </p:nvSpPr>
        <p:spPr>
          <a:xfrm>
            <a:off x="838200" y="2338603"/>
            <a:ext cx="10515600" cy="38385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2" name="Google Shape;92;g7a1b9e9683_1_17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3" name="Google Shape;93;g7a1b9e9683_1_17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4" name="Google Shape;94;g7a1b9e9683_1_17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95" name="Google Shape;95;g7a1b9e9683_1_176"/>
          <p:cNvPicPr preferRelativeResize="0"/>
          <p:nvPr/>
        </p:nvPicPr>
        <p:blipFill rotWithShape="1">
          <a:blip r:embed="rId16">
            <a:alphaModFix/>
          </a:blip>
          <a:srcRect b="13948"/>
          <a:stretch/>
        </p:blipFill>
        <p:spPr>
          <a:xfrm>
            <a:off x="8430195" y="0"/>
            <a:ext cx="3675305" cy="937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1D81F7"/>
              </a:buClr>
              <a:buSzPct val="111111"/>
              <a:buFont typeface="Candara"/>
              <a:buNone/>
            </a:pPr>
            <a:r>
              <a:rPr lang="id-ID" dirty="0" smtClean="0"/>
              <a:t>PRINSIF </a:t>
            </a:r>
            <a:r>
              <a:rPr lang="en-US" dirty="0" smtClean="0"/>
              <a:t>PENGEMBANGAN </a:t>
            </a:r>
            <a:r>
              <a:rPr lang="en-US" dirty="0"/>
              <a:t>KURIKULUM OPERASIONAL DI SATUAN PENDIDIKAN</a:t>
            </a:r>
            <a:endParaRPr dirty="0"/>
          </a:p>
        </p:txBody>
      </p:sp>
      <p:sp>
        <p:nvSpPr>
          <p:cNvPr id="182" name="Google Shape;182;p1"/>
          <p:cNvSpPr txBox="1">
            <a:spLocks noGrp="1"/>
          </p:cNvSpPr>
          <p:nvPr>
            <p:ph type="subTitle" idx="1"/>
          </p:nvPr>
        </p:nvSpPr>
        <p:spPr>
          <a:xfrm>
            <a:off x="1524000" y="3602038"/>
            <a:ext cx="9144000" cy="297906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d38f471a43_1_8"/>
          <p:cNvSpPr txBox="1">
            <a:spLocks noGrp="1"/>
          </p:cNvSpPr>
          <p:nvPr>
            <p:ph type="body" idx="1"/>
          </p:nvPr>
        </p:nvSpPr>
        <p:spPr>
          <a:xfrm>
            <a:off x="3477450" y="1200625"/>
            <a:ext cx="7469400" cy="5145600"/>
          </a:xfrm>
          <a:prstGeom prst="rect">
            <a:avLst/>
          </a:prstGeom>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1600">
                <a:solidFill>
                  <a:schemeClr val="dk1"/>
                </a:solidFill>
                <a:latin typeface="Source Sans Pro"/>
                <a:ea typeface="Source Sans Pro"/>
                <a:cs typeface="Source Sans Pro"/>
                <a:sym typeface="Source Sans Pro"/>
              </a:rPr>
              <a:t>Kurikulum operasional di satuan pendidikan memuat seluruh rencana proses belajar yang diselenggarakan di satuan pendidikan, sebagai pedoman seluruh penyelenggaraan pembelajaran. Untuk menjadikannya bermakna, kurikulum operasional satuan pendidikan dikembangkan sesuai dengan konteks dan kebutuhan peserta didik dan satuan pendidikan. </a:t>
            </a:r>
            <a:endParaRPr sz="1600">
              <a:solidFill>
                <a:schemeClr val="dk1"/>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None/>
            </a:pPr>
            <a:endParaRPr sz="1600">
              <a:solidFill>
                <a:schemeClr val="dk1"/>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None/>
            </a:pPr>
            <a:r>
              <a:rPr lang="en-US" sz="1600">
                <a:solidFill>
                  <a:schemeClr val="dk1"/>
                </a:solidFill>
                <a:latin typeface="Source Sans Pro"/>
                <a:ea typeface="Source Sans Pro"/>
                <a:cs typeface="Source Sans Pro"/>
                <a:sym typeface="Source Sans Pro"/>
              </a:rPr>
              <a:t>Kurikulum adalah seperangkat rencana dan pengaturan mengenai tujuan, isi dan bahan pelajaran serta cara yang digunakan sebagai pedoman penyelenggaraan kegiatan pembelajaran untuk mencapai tujuan pendidikan </a:t>
            </a:r>
            <a:r>
              <a:rPr lang="en-US" sz="1600">
                <a:solidFill>
                  <a:schemeClr val="dk1"/>
                </a:solidFill>
                <a:latin typeface="Source Sans Pro"/>
                <a:ea typeface="Source Sans Pro"/>
                <a:cs typeface="Source Sans Pro"/>
                <a:sym typeface="Source Sans Pro"/>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tertentu (UU Sisdiknas/2003).</a:t>
            </a:r>
            <a:r>
              <a:rPr lang="en-US" sz="1600">
                <a:solidFill>
                  <a:schemeClr val="dk1"/>
                </a:solidFill>
                <a:latin typeface="Source Sans Pro"/>
                <a:ea typeface="Source Sans Pro"/>
                <a:cs typeface="Source Sans Pro"/>
                <a:sym typeface="Source Sans Pro"/>
              </a:rPr>
              <a:t>  Pemerintah pusat menetapkan kerangka dasar dan struktur kurikulum yang menjadi acuan untuk pengembangan kurikulum operasional satuan pendidikan. </a:t>
            </a:r>
            <a:endParaRPr sz="1600">
              <a:solidFill>
                <a:schemeClr val="dk1"/>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None/>
            </a:pPr>
            <a:endParaRPr sz="1600">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r>
              <a:rPr lang="en-US" sz="1600">
                <a:solidFill>
                  <a:schemeClr val="dk1"/>
                </a:solidFill>
                <a:latin typeface="Source Sans Pro"/>
                <a:ea typeface="Source Sans Pro"/>
                <a:cs typeface="Source Sans Pro"/>
                <a:sym typeface="Source Sans Pro"/>
              </a:rPr>
              <a:t>Komponen dalam  kurikulum operasional  ini disusun untuk membantu proses berpikir dan mengembangkan  satuan pendidikan. Dalam pengembangannya, dokumen ini juga merupakan hasil refleksi semua unsur pendidik di satuan pendidikan yang kemudian ditinjau secara berkala guna disesuaikan dengan dinamika perubahan dan kebutuhan peserta didik.</a:t>
            </a:r>
            <a:endParaRPr sz="1600">
              <a:solidFill>
                <a:schemeClr val="dk1"/>
              </a:solidFill>
              <a:latin typeface="Source Sans Pro"/>
              <a:ea typeface="Source Sans Pro"/>
              <a:cs typeface="Source Sans Pro"/>
              <a:sym typeface="Source Sans Pro"/>
            </a:endParaRPr>
          </a:p>
          <a:p>
            <a:pPr marL="0" lvl="0" indent="0" algn="l" rtl="0">
              <a:spcBef>
                <a:spcPts val="1000"/>
              </a:spcBef>
              <a:spcAft>
                <a:spcPts val="0"/>
              </a:spcAft>
              <a:buNone/>
            </a:pPr>
            <a:endParaRPr sz="1600">
              <a:solidFill>
                <a:schemeClr val="dk1"/>
              </a:solidFill>
              <a:latin typeface="Source Sans Pro"/>
              <a:ea typeface="Source Sans Pro"/>
              <a:cs typeface="Source Sans Pro"/>
              <a:sym typeface="Source Sans Pro"/>
            </a:endParaRPr>
          </a:p>
          <a:p>
            <a:pPr marL="0" lvl="0" indent="0" algn="l" rtl="0">
              <a:spcBef>
                <a:spcPts val="1000"/>
              </a:spcBef>
              <a:spcAft>
                <a:spcPts val="0"/>
              </a:spcAft>
              <a:buClr>
                <a:schemeClr val="dk1"/>
              </a:buClr>
              <a:buSzPts val="1500"/>
              <a:buFont typeface="Arial"/>
              <a:buNone/>
            </a:pPr>
            <a:endParaRPr sz="1600">
              <a:solidFill>
                <a:schemeClr val="dk1"/>
              </a:solidFill>
              <a:latin typeface="Source Sans Pro"/>
              <a:ea typeface="Source Sans Pro"/>
              <a:cs typeface="Source Sans Pro"/>
              <a:sym typeface="Source Sans Pro"/>
            </a:endParaRPr>
          </a:p>
          <a:p>
            <a:pPr marL="0" lvl="0" indent="0" algn="l" rtl="0">
              <a:spcBef>
                <a:spcPts val="1000"/>
              </a:spcBef>
              <a:spcAft>
                <a:spcPts val="0"/>
              </a:spcAft>
              <a:buNone/>
            </a:pPr>
            <a:endParaRPr sz="1600">
              <a:solidFill>
                <a:schemeClr val="dk1"/>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None/>
            </a:pPr>
            <a:endParaRPr sz="1600">
              <a:solidFill>
                <a:schemeClr val="dk1"/>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None/>
            </a:pPr>
            <a:endParaRPr sz="1600">
              <a:solidFill>
                <a:schemeClr val="dk1"/>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None/>
            </a:pPr>
            <a:endParaRPr sz="1600">
              <a:solidFill>
                <a:schemeClr val="dk1"/>
              </a:solidFill>
              <a:latin typeface="Source Sans Pro"/>
              <a:ea typeface="Source Sans Pro"/>
              <a:cs typeface="Source Sans Pro"/>
              <a:sym typeface="Source Sans Pro"/>
            </a:endParaRPr>
          </a:p>
        </p:txBody>
      </p:sp>
      <p:sp>
        <p:nvSpPr>
          <p:cNvPr id="188" name="Google Shape;188;gd38f471a43_1_8"/>
          <p:cNvSpPr txBox="1">
            <a:spLocks noGrp="1"/>
          </p:cNvSpPr>
          <p:nvPr>
            <p:ph type="title"/>
          </p:nvPr>
        </p:nvSpPr>
        <p:spPr>
          <a:xfrm>
            <a:off x="307750" y="2581525"/>
            <a:ext cx="2536200" cy="1950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1300"/>
              <a:buNone/>
            </a:pPr>
            <a:r>
              <a:rPr lang="en-US" sz="2300"/>
              <a:t>Pengantar Penyusunan Kurikulum Operasional di Satuan Pendidikan</a:t>
            </a:r>
            <a:endParaRPr sz="2300"/>
          </a:p>
        </p:txBody>
      </p:sp>
      <p:sp>
        <p:nvSpPr>
          <p:cNvPr id="189" name="Google Shape;189;gd38f471a43_1_8"/>
          <p:cNvSpPr txBox="1">
            <a:spLocks noGrp="1"/>
          </p:cNvSpPr>
          <p:nvPr>
            <p:ph type="sldNum" idx="12"/>
          </p:nvPr>
        </p:nvSpPr>
        <p:spPr>
          <a:xfrm>
            <a:off x="15062147" y="8290163"/>
            <a:ext cx="9756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
        <p:nvSpPr>
          <p:cNvPr id="190" name="Google Shape;190;gd38f471a43_1_8"/>
          <p:cNvSpPr txBox="1"/>
          <p:nvPr/>
        </p:nvSpPr>
        <p:spPr>
          <a:xfrm>
            <a:off x="195225" y="6118975"/>
            <a:ext cx="2272500" cy="585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spAutoFit/>
          </a:bodyPr>
          <a:lstStyle/>
          <a:p>
            <a:pPr marL="0" lvl="0" indent="0" algn="ctr" rtl="0">
              <a:spcBef>
                <a:spcPts val="0"/>
              </a:spcBef>
              <a:spcAft>
                <a:spcPts val="0"/>
              </a:spcAft>
              <a:buNone/>
            </a:pPr>
            <a:r>
              <a:rPr lang="en-US" sz="1100" b="1">
                <a:solidFill>
                  <a:srgbClr val="A61C00"/>
                </a:solidFill>
                <a:latin typeface="Source Sans Pro"/>
                <a:ea typeface="Source Sans Pro"/>
                <a:cs typeface="Source Sans Pro"/>
                <a:sym typeface="Source Sans Pro"/>
              </a:rPr>
              <a:t>DRAFT - UNTUK INTERNAL</a:t>
            </a:r>
            <a:endParaRPr sz="1100" b="1">
              <a:solidFill>
                <a:srgbClr val="A61C00"/>
              </a:solidFill>
              <a:latin typeface="Source Sans Pro"/>
              <a:ea typeface="Source Sans Pro"/>
              <a:cs typeface="Source Sans Pro"/>
              <a:sym typeface="Source Sans Pro"/>
            </a:endParaRPr>
          </a:p>
          <a:p>
            <a:pPr marL="0" lvl="0" indent="0" algn="ctr" rtl="0">
              <a:spcBef>
                <a:spcPts val="0"/>
              </a:spcBef>
              <a:spcAft>
                <a:spcPts val="0"/>
              </a:spcAft>
              <a:buNone/>
            </a:pPr>
            <a:r>
              <a:rPr lang="en-US" sz="1100" b="1">
                <a:solidFill>
                  <a:srgbClr val="A61C00"/>
                </a:solidFill>
                <a:latin typeface="Source Sans Pro"/>
                <a:ea typeface="Source Sans Pro"/>
                <a:cs typeface="Source Sans Pro"/>
                <a:sym typeface="Source Sans Pro"/>
              </a:rPr>
              <a:t>TIDAK UNTUK DISEBARLUASKAN</a:t>
            </a:r>
            <a:endParaRPr sz="1100" b="1">
              <a:solidFill>
                <a:srgbClr val="A61C00"/>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d38f471a43_1_0"/>
          <p:cNvSpPr txBox="1">
            <a:spLocks noGrp="1"/>
          </p:cNvSpPr>
          <p:nvPr>
            <p:ph type="title"/>
          </p:nvPr>
        </p:nvSpPr>
        <p:spPr>
          <a:xfrm>
            <a:off x="464600" y="1644233"/>
            <a:ext cx="5393700" cy="1976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SzPts val="1300"/>
              <a:buNone/>
            </a:pPr>
            <a:r>
              <a:rPr lang="en-US" sz="2300" dirty="0"/>
              <a:t>Cara </a:t>
            </a:r>
            <a:r>
              <a:rPr lang="en-US" sz="2300" dirty="0" err="1"/>
              <a:t>Menggunakan</a:t>
            </a:r>
            <a:r>
              <a:rPr lang="en-US" sz="2300" dirty="0"/>
              <a:t> </a:t>
            </a:r>
            <a:r>
              <a:rPr lang="en-US" sz="2300" dirty="0" err="1"/>
              <a:t>Dokumen</a:t>
            </a:r>
            <a:r>
              <a:rPr lang="en-US" sz="2300" dirty="0"/>
              <a:t> </a:t>
            </a:r>
            <a:r>
              <a:rPr lang="en-US" sz="2300" dirty="0" err="1"/>
              <a:t>Ini</a:t>
            </a:r>
            <a:endParaRPr sz="2300" dirty="0"/>
          </a:p>
        </p:txBody>
      </p:sp>
      <p:sp>
        <p:nvSpPr>
          <p:cNvPr id="196" name="Google Shape;196;gd38f471a43_1_0"/>
          <p:cNvSpPr txBox="1">
            <a:spLocks noGrp="1"/>
          </p:cNvSpPr>
          <p:nvPr>
            <p:ph type="subTitle" idx="1"/>
          </p:nvPr>
        </p:nvSpPr>
        <p:spPr>
          <a:xfrm>
            <a:off x="464600" y="3620633"/>
            <a:ext cx="5393700" cy="1646700"/>
          </a:xfrm>
          <a:prstGeom prst="rect">
            <a:avLst/>
          </a:prstGeom>
        </p:spPr>
        <p:txBody>
          <a:bodyPr spcFirstLastPara="1" wrap="square" lIns="91425" tIns="45700" rIns="91425" bIns="45700" anchor="t" anchorCtr="0">
            <a:normAutofit/>
          </a:bodyPr>
          <a:lstStyle/>
          <a:p>
            <a:pPr marL="0" lvl="0" indent="0" algn="r" rtl="0">
              <a:spcBef>
                <a:spcPts val="1000"/>
              </a:spcBef>
              <a:spcAft>
                <a:spcPts val="0"/>
              </a:spcAft>
              <a:buClr>
                <a:schemeClr val="dk1"/>
              </a:buClr>
              <a:buSzPts val="1500"/>
              <a:buFont typeface="Arial"/>
              <a:buNone/>
            </a:pPr>
            <a:r>
              <a:rPr lang="en-US" sz="1600"/>
              <a:t>Buku ini berisi prinsip-prinsip pengembangan kurikulum operasional di satuan pendidikan dan digunakan bersama dengan </a:t>
            </a:r>
            <a:r>
              <a:rPr lang="en-US" sz="1600" b="1"/>
              <a:t>dokumen terkait  lain yang mempunyai peran saling melengkapi</a:t>
            </a:r>
            <a:r>
              <a:rPr lang="en-US" sz="1600"/>
              <a:t>.</a:t>
            </a:r>
            <a:endParaRPr sz="2100" b="1">
              <a:solidFill>
                <a:schemeClr val="dk1"/>
              </a:solidFill>
            </a:endParaRPr>
          </a:p>
          <a:p>
            <a:pPr marL="0" lvl="0" indent="0" algn="r" rtl="0">
              <a:spcBef>
                <a:spcPts val="1000"/>
              </a:spcBef>
              <a:spcAft>
                <a:spcPts val="0"/>
              </a:spcAft>
              <a:buNone/>
            </a:pPr>
            <a:endParaRPr/>
          </a:p>
        </p:txBody>
      </p:sp>
      <p:sp>
        <p:nvSpPr>
          <p:cNvPr id="197" name="Google Shape;197;gd38f471a43_1_0"/>
          <p:cNvSpPr txBox="1">
            <a:spLocks noGrp="1"/>
          </p:cNvSpPr>
          <p:nvPr>
            <p:ph type="body" idx="2"/>
          </p:nvPr>
        </p:nvSpPr>
        <p:spPr>
          <a:xfrm>
            <a:off x="6195600" y="1039667"/>
            <a:ext cx="5880900" cy="49269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500"/>
              <a:buFont typeface="Arial"/>
              <a:buNone/>
            </a:pPr>
            <a:r>
              <a:rPr lang="en-US" sz="1500">
                <a:latin typeface="Lato"/>
                <a:ea typeface="Lato"/>
                <a:cs typeface="Lato"/>
                <a:sym typeface="Lato"/>
              </a:rPr>
              <a:t>Dokumen panduan pengembanganini dibuat untuk membantu satuan pendidikan dalam mengembangkan  kurikulum operasional yang kontekstual dan relevan bagi satuan pendidikan dan terutama peserta didik dalam mencapai profil Pelajar Pancasila dan Capaian Pembelajaran. </a:t>
            </a:r>
            <a:endParaRPr sz="1500">
              <a:latin typeface="Lato"/>
              <a:ea typeface="Lato"/>
              <a:cs typeface="Lato"/>
              <a:sym typeface="Lato"/>
            </a:endParaRPr>
          </a:p>
          <a:p>
            <a:pPr marL="0" lvl="0" indent="0" algn="l" rtl="0">
              <a:spcBef>
                <a:spcPts val="1000"/>
              </a:spcBef>
              <a:spcAft>
                <a:spcPts val="0"/>
              </a:spcAft>
              <a:buClr>
                <a:schemeClr val="dk1"/>
              </a:buClr>
              <a:buSzPts val="1500"/>
              <a:buFont typeface="Arial"/>
              <a:buNone/>
            </a:pPr>
            <a:endParaRPr sz="1500">
              <a:latin typeface="Lato"/>
              <a:ea typeface="Lato"/>
              <a:cs typeface="Lato"/>
              <a:sym typeface="Lato"/>
            </a:endParaRPr>
          </a:p>
          <a:p>
            <a:pPr marL="0" lvl="0" indent="0" algn="l" rtl="0">
              <a:spcBef>
                <a:spcPts val="1000"/>
              </a:spcBef>
              <a:spcAft>
                <a:spcPts val="0"/>
              </a:spcAft>
              <a:buNone/>
            </a:pPr>
            <a:r>
              <a:rPr lang="en-US" sz="1500">
                <a:latin typeface="Lato"/>
                <a:ea typeface="Lato"/>
                <a:cs typeface="Lato"/>
                <a:sym typeface="Lato"/>
              </a:rPr>
              <a:t>Prinsip pengembangan kurikulum operasional di satuan pendidikan ini bertujuan untuk </a:t>
            </a:r>
            <a:r>
              <a:rPr lang="en-US" sz="1500" b="1">
                <a:latin typeface="Lato"/>
                <a:ea typeface="Lato"/>
                <a:cs typeface="Lato"/>
                <a:sym typeface="Lato"/>
              </a:rPr>
              <a:t>membantu proses berpikir</a:t>
            </a:r>
            <a:r>
              <a:rPr lang="en-US" sz="1500">
                <a:latin typeface="Lato"/>
                <a:ea typeface="Lato"/>
                <a:cs typeface="Lato"/>
                <a:sym typeface="Lato"/>
              </a:rPr>
              <a:t>  dalam  menyusun kurikulum operasional di satuan pendidikan.</a:t>
            </a:r>
            <a:r>
              <a:rPr lang="en-US" sz="1500" b="1">
                <a:latin typeface="Lato"/>
                <a:ea typeface="Lato"/>
                <a:cs typeface="Lato"/>
                <a:sym typeface="Lato"/>
              </a:rPr>
              <a:t> </a:t>
            </a:r>
            <a:r>
              <a:rPr lang="en-US" sz="1500">
                <a:latin typeface="Lato"/>
                <a:ea typeface="Lato"/>
                <a:cs typeface="Lato"/>
                <a:sym typeface="Lato"/>
              </a:rPr>
              <a:t>Buku ini memberikan gambaran mengenai prinsip-prinsip dalam merencanakan, melaksanakan, dan mengevaluasi kurikulum operasional, serta contoh- contoh yang bisa dijadikan inspirasi.  </a:t>
            </a:r>
            <a:r>
              <a:rPr lang="en-US" sz="1500" b="1">
                <a:latin typeface="Lato"/>
                <a:ea typeface="Lato"/>
                <a:cs typeface="Lato"/>
                <a:sym typeface="Lato"/>
              </a:rPr>
              <a:t>Satuan pendidikan  memiliki kebebasan untuk mengembangkan dengan cara lain selama selaras dengan  tujuan utama dari kurikulum operasional sekolah</a:t>
            </a:r>
            <a:r>
              <a:rPr lang="en-US" sz="1500">
                <a:latin typeface="Lato"/>
                <a:ea typeface="Lato"/>
                <a:cs typeface="Lato"/>
                <a:sym typeface="Lato"/>
              </a:rPr>
              <a:t>. </a:t>
            </a:r>
            <a:r>
              <a:rPr lang="en-US" sz="1500" b="1">
                <a:latin typeface="Lato"/>
                <a:ea typeface="Lato"/>
                <a:cs typeface="Lato"/>
                <a:sym typeface="Lato"/>
              </a:rPr>
              <a:t> </a:t>
            </a:r>
            <a:endParaRPr sz="1500" b="1">
              <a:latin typeface="Lato"/>
              <a:ea typeface="Lato"/>
              <a:cs typeface="Lato"/>
              <a:sym typeface="Lato"/>
            </a:endParaRPr>
          </a:p>
          <a:p>
            <a:pPr marL="0" lvl="0" indent="0" algn="l" rtl="0">
              <a:spcBef>
                <a:spcPts val="1000"/>
              </a:spcBef>
              <a:spcAft>
                <a:spcPts val="0"/>
              </a:spcAft>
              <a:buNone/>
            </a:pPr>
            <a:endParaRPr sz="1500" b="1">
              <a:latin typeface="Lato"/>
              <a:ea typeface="Lato"/>
              <a:cs typeface="Lato"/>
              <a:sym typeface="Lato"/>
            </a:endParaRPr>
          </a:p>
          <a:p>
            <a:pPr marL="0" lvl="0" indent="0" algn="l" rtl="0">
              <a:spcBef>
                <a:spcPts val="1000"/>
              </a:spcBef>
              <a:spcAft>
                <a:spcPts val="0"/>
              </a:spcAft>
              <a:buNone/>
            </a:pPr>
            <a:r>
              <a:rPr lang="en-US" sz="1500" i="1">
                <a:latin typeface="Lato"/>
                <a:ea typeface="Lato"/>
                <a:cs typeface="Lato"/>
                <a:sym typeface="Lato"/>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Khusus untuk sekolah menengah kejuruan (SMK), kurikulum operasional adalah kurikulum implementatif yang menjabarkan kurikulum inti bidang dan program kompetensi ke dalam bentuk konsentrasi serta potensi internal sekolah dan dunia kerja. </a:t>
            </a:r>
            <a:endParaRPr sz="1500" i="1">
              <a:latin typeface="Lato"/>
              <a:ea typeface="Lato"/>
              <a:cs typeface="Lato"/>
              <a:sym typeface="Lato"/>
            </a:endParaRPr>
          </a:p>
        </p:txBody>
      </p:sp>
      <p:sp>
        <p:nvSpPr>
          <p:cNvPr id="198" name="Google Shape;198;gd38f471a43_1_0"/>
          <p:cNvSpPr txBox="1"/>
          <p:nvPr/>
        </p:nvSpPr>
        <p:spPr>
          <a:xfrm>
            <a:off x="195225" y="6118975"/>
            <a:ext cx="2272500" cy="585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spAutoFit/>
          </a:bodyPr>
          <a:lstStyle/>
          <a:p>
            <a:pPr marL="0" lvl="0" indent="0" algn="ctr" rtl="0">
              <a:spcBef>
                <a:spcPts val="0"/>
              </a:spcBef>
              <a:spcAft>
                <a:spcPts val="0"/>
              </a:spcAft>
              <a:buNone/>
            </a:pPr>
            <a:r>
              <a:rPr lang="en-US" sz="1100" b="1">
                <a:solidFill>
                  <a:srgbClr val="A61C00"/>
                </a:solidFill>
                <a:latin typeface="Source Sans Pro"/>
                <a:ea typeface="Source Sans Pro"/>
                <a:cs typeface="Source Sans Pro"/>
                <a:sym typeface="Source Sans Pro"/>
              </a:rPr>
              <a:t>DRAFT - UNTUK INTERNAL</a:t>
            </a:r>
            <a:endParaRPr sz="1100" b="1">
              <a:solidFill>
                <a:srgbClr val="A61C00"/>
              </a:solidFill>
              <a:latin typeface="Source Sans Pro"/>
              <a:ea typeface="Source Sans Pro"/>
              <a:cs typeface="Source Sans Pro"/>
              <a:sym typeface="Source Sans Pro"/>
            </a:endParaRPr>
          </a:p>
          <a:p>
            <a:pPr marL="0" lvl="0" indent="0" algn="ctr" rtl="0">
              <a:spcBef>
                <a:spcPts val="0"/>
              </a:spcBef>
              <a:spcAft>
                <a:spcPts val="0"/>
              </a:spcAft>
              <a:buNone/>
            </a:pPr>
            <a:r>
              <a:rPr lang="en-US" sz="1100" b="1">
                <a:solidFill>
                  <a:srgbClr val="A61C00"/>
                </a:solidFill>
                <a:latin typeface="Source Sans Pro"/>
                <a:ea typeface="Source Sans Pro"/>
                <a:cs typeface="Source Sans Pro"/>
                <a:sym typeface="Source Sans Pro"/>
              </a:rPr>
              <a:t>TIDAK UNTUK DISEBARLUASKAN</a:t>
            </a:r>
            <a:endParaRPr sz="1100" b="1">
              <a:solidFill>
                <a:srgbClr val="A61C00"/>
              </a:solidFill>
              <a:latin typeface="Source Sans Pro"/>
              <a:ea typeface="Source Sans Pro"/>
              <a:cs typeface="Source Sans Pro"/>
              <a:sym typeface="Source Sans Pro"/>
            </a:endParaRPr>
          </a:p>
        </p:txBody>
      </p:sp>
      <p:sp>
        <p:nvSpPr>
          <p:cNvPr id="199" name="Google Shape;199;gd38f471a43_1_0"/>
          <p:cNvSpPr txBox="1">
            <a:spLocks noGrp="1"/>
          </p:cNvSpPr>
          <p:nvPr>
            <p:ph type="sldNum" idx="12"/>
          </p:nvPr>
        </p:nvSpPr>
        <p:spPr>
          <a:xfrm>
            <a:off x="15062147" y="8290163"/>
            <a:ext cx="9756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
          <p:cNvSpPr txBox="1"/>
          <p:nvPr/>
        </p:nvSpPr>
        <p:spPr>
          <a:xfrm>
            <a:off x="554062" y="1047848"/>
            <a:ext cx="10113938" cy="891004"/>
          </a:xfrm>
          <a:prstGeom prst="rect">
            <a:avLst/>
          </a:prstGeom>
          <a:noFill/>
          <a:ln>
            <a:noFill/>
          </a:ln>
        </p:spPr>
        <p:txBody>
          <a:bodyPr spcFirstLastPara="1" wrap="square" lIns="91425" tIns="45700" rIns="91425" bIns="45700" anchor="ctr" anchorCtr="0">
            <a:normAutofit fontScale="85000" lnSpcReduction="20000"/>
          </a:bodyPr>
          <a:lstStyle/>
          <a:p>
            <a:pPr marL="0" marR="0" lvl="0" indent="0" algn="l" rtl="0">
              <a:lnSpc>
                <a:spcPct val="90000"/>
              </a:lnSpc>
              <a:spcBef>
                <a:spcPts val="0"/>
              </a:spcBef>
              <a:spcAft>
                <a:spcPts val="0"/>
              </a:spcAft>
              <a:buClr>
                <a:schemeClr val="dk1"/>
              </a:buClr>
              <a:buSzPct val="117646"/>
              <a:buFont typeface="Candara"/>
              <a:buNone/>
            </a:pPr>
            <a:r>
              <a:rPr lang="en-US" sz="4400" b="1" i="0" u="none" strike="noStrike" cap="none">
                <a:solidFill>
                  <a:srgbClr val="00B0F0"/>
                </a:solidFill>
                <a:latin typeface="Candara"/>
                <a:ea typeface="Candara"/>
                <a:cs typeface="Candara"/>
                <a:sym typeface="Candara"/>
              </a:rPr>
              <a:t>Prinsip Pengembangan Kurikulum Operasional di Satuan Pendidikan (1/3)</a:t>
            </a:r>
            <a:endParaRPr sz="4400" b="1" i="0" u="none" strike="noStrike" cap="none">
              <a:solidFill>
                <a:srgbClr val="00B0F0"/>
              </a:solidFill>
              <a:latin typeface="Candara"/>
              <a:ea typeface="Candara"/>
              <a:cs typeface="Candara"/>
              <a:sym typeface="Candara"/>
            </a:endParaRPr>
          </a:p>
        </p:txBody>
      </p:sp>
      <p:sp>
        <p:nvSpPr>
          <p:cNvPr id="205" name="Google Shape;205;p2"/>
          <p:cNvSpPr/>
          <p:nvPr/>
        </p:nvSpPr>
        <p:spPr>
          <a:xfrm>
            <a:off x="371061" y="2339009"/>
            <a:ext cx="3299700" cy="1365000"/>
          </a:xfrm>
          <a:prstGeom prst="roundRect">
            <a:avLst>
              <a:gd name="adj" fmla="val 16667"/>
            </a:avLst>
          </a:prstGeom>
          <a:solidFill>
            <a:srgbClr val="00B0F0"/>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lt1"/>
                </a:solidFill>
                <a:latin typeface="Arial"/>
                <a:ea typeface="Arial"/>
                <a:cs typeface="Arial"/>
                <a:sym typeface="Arial"/>
              </a:rPr>
              <a:t>Berpusat pada </a:t>
            </a:r>
            <a:r>
              <a:rPr lang="en-US" sz="3200">
                <a:solidFill>
                  <a:schemeClr val="lt1"/>
                </a:solidFill>
              </a:rPr>
              <a:t>P</a:t>
            </a:r>
            <a:r>
              <a:rPr lang="en-US" sz="3200" b="0" i="0" u="none" strike="noStrike" cap="none">
                <a:solidFill>
                  <a:schemeClr val="lt1"/>
                </a:solidFill>
                <a:latin typeface="Arial"/>
                <a:ea typeface="Arial"/>
                <a:cs typeface="Arial"/>
                <a:sym typeface="Arial"/>
              </a:rPr>
              <a:t>eserta </a:t>
            </a:r>
            <a:r>
              <a:rPr lang="en-US" sz="3200">
                <a:solidFill>
                  <a:schemeClr val="lt1"/>
                </a:solidFill>
              </a:rPr>
              <a:t>D</a:t>
            </a:r>
            <a:r>
              <a:rPr lang="en-US" sz="3200" b="0" i="0" u="none" strike="noStrike" cap="none">
                <a:solidFill>
                  <a:schemeClr val="lt1"/>
                </a:solidFill>
                <a:latin typeface="Arial"/>
                <a:ea typeface="Arial"/>
                <a:cs typeface="Arial"/>
                <a:sym typeface="Arial"/>
              </a:rPr>
              <a:t>idik</a:t>
            </a:r>
            <a:endParaRPr sz="3200" b="0" i="0" u="none" strike="noStrike" cap="none">
              <a:solidFill>
                <a:schemeClr val="lt1"/>
              </a:solidFill>
              <a:latin typeface="Arial"/>
              <a:ea typeface="Arial"/>
              <a:cs typeface="Arial"/>
              <a:sym typeface="Arial"/>
            </a:endParaRPr>
          </a:p>
        </p:txBody>
      </p:sp>
      <p:sp>
        <p:nvSpPr>
          <p:cNvPr id="206" name="Google Shape;206;p2"/>
          <p:cNvSpPr/>
          <p:nvPr/>
        </p:nvSpPr>
        <p:spPr>
          <a:xfrm>
            <a:off x="4306950" y="2268726"/>
            <a:ext cx="7217758" cy="1534311"/>
          </a:xfrm>
          <a:custGeom>
            <a:avLst/>
            <a:gdLst/>
            <a:ahLst/>
            <a:cxnLst/>
            <a:rect l="l" t="t" r="r" b="b"/>
            <a:pathLst>
              <a:path w="3917372" h="2964853" fill="none" extrusionOk="0">
                <a:moveTo>
                  <a:pt x="0" y="0"/>
                </a:moveTo>
                <a:cubicBezTo>
                  <a:pt x="896618" y="-49533"/>
                  <a:pt x="3400796" y="-14809"/>
                  <a:pt x="3917372" y="0"/>
                </a:cubicBezTo>
                <a:cubicBezTo>
                  <a:pt x="4005011" y="798597"/>
                  <a:pt x="3844693" y="1505227"/>
                  <a:pt x="3917372" y="2964853"/>
                </a:cubicBezTo>
                <a:cubicBezTo>
                  <a:pt x="2195304" y="2916622"/>
                  <a:pt x="1209812" y="3049308"/>
                  <a:pt x="0" y="2964853"/>
                </a:cubicBezTo>
                <a:cubicBezTo>
                  <a:pt x="-38581" y="2394041"/>
                  <a:pt x="63341" y="709995"/>
                  <a:pt x="0" y="0"/>
                </a:cubicBezTo>
                <a:close/>
              </a:path>
              <a:path w="3917372" h="2964853" extrusionOk="0">
                <a:moveTo>
                  <a:pt x="0" y="0"/>
                </a:moveTo>
                <a:cubicBezTo>
                  <a:pt x="1750086" y="118645"/>
                  <a:pt x="3194212" y="116012"/>
                  <a:pt x="3917372" y="0"/>
                </a:cubicBezTo>
                <a:cubicBezTo>
                  <a:pt x="3784490" y="1171927"/>
                  <a:pt x="4002323" y="1487972"/>
                  <a:pt x="3917372" y="2964853"/>
                </a:cubicBezTo>
                <a:cubicBezTo>
                  <a:pt x="2275116" y="3099453"/>
                  <a:pt x="1011532" y="2807657"/>
                  <a:pt x="0" y="2964853"/>
                </a:cubicBezTo>
                <a:cubicBezTo>
                  <a:pt x="-20187" y="1975429"/>
                  <a:pt x="-152480" y="366102"/>
                  <a:pt x="0" y="0"/>
                </a:cubicBezTo>
                <a:close/>
              </a:path>
            </a:pathLst>
          </a:custGeom>
          <a:noFill/>
          <a:ln w="12700" cap="flat" cmpd="sng">
            <a:solidFill>
              <a:srgbClr val="1D81F7"/>
            </a:solidFill>
            <a:prstDash val="dash"/>
            <a:round/>
            <a:headEnd type="none" w="sm" len="sm"/>
            <a:tailEnd type="none" w="sm" len="sm"/>
          </a:ln>
        </p:spPr>
        <p:txBody>
          <a:bodyPr spcFirstLastPara="1" wrap="square" lIns="91425" tIns="45700" rIns="91425" bIns="45700" anchor="t" anchorCtr="0">
            <a:noAutofit/>
          </a:bodyPr>
          <a:lstStyle/>
          <a:p>
            <a:pPr marL="0" lvl="0" indent="0" algn="ctr" rtl="0">
              <a:lnSpc>
                <a:spcPct val="115000"/>
              </a:lnSpc>
              <a:spcBef>
                <a:spcPts val="1000"/>
              </a:spcBef>
              <a:spcAft>
                <a:spcPts val="0"/>
              </a:spcAft>
              <a:buNone/>
            </a:pPr>
            <a:r>
              <a:rPr lang="en-US" sz="1900">
                <a:solidFill>
                  <a:schemeClr val="dk1"/>
                </a:solidFill>
                <a:latin typeface="Source Sans Pro"/>
                <a:ea typeface="Source Sans Pro"/>
                <a:cs typeface="Source Sans Pro"/>
                <a:sym typeface="Source Sans Pro"/>
              </a:rPr>
              <a:t>Pembelajaran harus memenuhi potensi, kebutuhan perkembangan dan tahapan belajar, serta kepentingan peserta didik. Profil Pelajar Pancasila selalu menjadi rujukan pada semua tahapan dalam penyusunan kurikulum operasional </a:t>
            </a:r>
            <a:r>
              <a:rPr lang="en-US" sz="1900">
                <a:solidFill>
                  <a:schemeClr val="dk1"/>
                </a:solidFill>
                <a:latin typeface="Lato"/>
                <a:ea typeface="Lato"/>
                <a:cs typeface="Lato"/>
                <a:sym typeface="Lato"/>
              </a:rPr>
              <a:t>di satuan pendidikan</a:t>
            </a:r>
            <a:r>
              <a:rPr lang="en-US" sz="1900">
                <a:solidFill>
                  <a:schemeClr val="dk1"/>
                </a:solidFill>
                <a:latin typeface="Source Sans Pro"/>
                <a:ea typeface="Source Sans Pro"/>
                <a:cs typeface="Source Sans Pro"/>
                <a:sym typeface="Source Sans Pro"/>
              </a:rPr>
              <a:t>.</a:t>
            </a:r>
            <a:endParaRPr sz="1900" i="0" u="none" strike="noStrike" cap="none">
              <a:solidFill>
                <a:srgbClr val="000000"/>
              </a:solidFill>
              <a:latin typeface="Source Sans Pro"/>
              <a:ea typeface="Source Sans Pro"/>
              <a:cs typeface="Source Sans Pro"/>
              <a:sym typeface="Source Sans Pro"/>
            </a:endParaRPr>
          </a:p>
        </p:txBody>
      </p:sp>
      <p:sp>
        <p:nvSpPr>
          <p:cNvPr id="207" name="Google Shape;207;p2"/>
          <p:cNvSpPr/>
          <p:nvPr/>
        </p:nvSpPr>
        <p:spPr>
          <a:xfrm>
            <a:off x="4306950" y="4376849"/>
            <a:ext cx="7217758" cy="1534311"/>
          </a:xfrm>
          <a:custGeom>
            <a:avLst/>
            <a:gdLst/>
            <a:ahLst/>
            <a:cxnLst/>
            <a:rect l="l" t="t" r="r" b="b"/>
            <a:pathLst>
              <a:path w="3917372" h="2964853" fill="none" extrusionOk="0">
                <a:moveTo>
                  <a:pt x="0" y="0"/>
                </a:moveTo>
                <a:cubicBezTo>
                  <a:pt x="896618" y="-49533"/>
                  <a:pt x="3400796" y="-14809"/>
                  <a:pt x="3917372" y="0"/>
                </a:cubicBezTo>
                <a:cubicBezTo>
                  <a:pt x="4005011" y="798597"/>
                  <a:pt x="3844693" y="1505227"/>
                  <a:pt x="3917372" y="2964853"/>
                </a:cubicBezTo>
                <a:cubicBezTo>
                  <a:pt x="2195304" y="2916622"/>
                  <a:pt x="1209812" y="3049308"/>
                  <a:pt x="0" y="2964853"/>
                </a:cubicBezTo>
                <a:cubicBezTo>
                  <a:pt x="-38581" y="2394041"/>
                  <a:pt x="63341" y="709995"/>
                  <a:pt x="0" y="0"/>
                </a:cubicBezTo>
                <a:close/>
              </a:path>
              <a:path w="3917372" h="2964853" extrusionOk="0">
                <a:moveTo>
                  <a:pt x="0" y="0"/>
                </a:moveTo>
                <a:cubicBezTo>
                  <a:pt x="1750086" y="118645"/>
                  <a:pt x="3194212" y="116012"/>
                  <a:pt x="3917372" y="0"/>
                </a:cubicBezTo>
                <a:cubicBezTo>
                  <a:pt x="3784490" y="1171927"/>
                  <a:pt x="4002323" y="1487972"/>
                  <a:pt x="3917372" y="2964853"/>
                </a:cubicBezTo>
                <a:cubicBezTo>
                  <a:pt x="2275116" y="3099453"/>
                  <a:pt x="1011532" y="2807657"/>
                  <a:pt x="0" y="2964853"/>
                </a:cubicBezTo>
                <a:cubicBezTo>
                  <a:pt x="-20187" y="1975429"/>
                  <a:pt x="-152480" y="366102"/>
                  <a:pt x="0" y="0"/>
                </a:cubicBezTo>
                <a:close/>
              </a:path>
            </a:pathLst>
          </a:custGeom>
          <a:noFill/>
          <a:ln w="12700" cap="flat" cmpd="sng">
            <a:solidFill>
              <a:srgbClr val="1D81F7"/>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Clr>
                <a:srgbClr val="000000"/>
              </a:buClr>
              <a:buSzPts val="2400"/>
              <a:buFont typeface="Arial"/>
              <a:buNone/>
            </a:pPr>
            <a:r>
              <a:rPr lang="en-US" sz="1900">
                <a:solidFill>
                  <a:schemeClr val="dk1"/>
                </a:solidFill>
                <a:latin typeface="Source Sans Pro"/>
                <a:ea typeface="Source Sans Pro"/>
                <a:cs typeface="Source Sans Pro"/>
                <a:sym typeface="Source Sans Pro"/>
              </a:rPr>
              <a:t>Menunjukkan kekhasan dan sesuai dengan karakteristik satuan pendidikan, konteks sosial budaya dan lingkungan, serta  dunia kerja dan industri </a:t>
            </a:r>
            <a:endParaRPr sz="1900" i="0" u="none" strike="noStrike" cap="none">
              <a:solidFill>
                <a:srgbClr val="000000"/>
              </a:solidFill>
              <a:latin typeface="Source Sans Pro"/>
              <a:ea typeface="Source Sans Pro"/>
              <a:cs typeface="Source Sans Pro"/>
              <a:sym typeface="Source Sans Pro"/>
            </a:endParaRPr>
          </a:p>
        </p:txBody>
      </p:sp>
      <p:sp>
        <p:nvSpPr>
          <p:cNvPr id="208" name="Google Shape;208;p2"/>
          <p:cNvSpPr/>
          <p:nvPr/>
        </p:nvSpPr>
        <p:spPr>
          <a:xfrm>
            <a:off x="371060" y="4537693"/>
            <a:ext cx="3299700" cy="1365000"/>
          </a:xfrm>
          <a:prstGeom prst="roundRect">
            <a:avLst>
              <a:gd name="adj" fmla="val 16667"/>
            </a:avLst>
          </a:prstGeom>
          <a:solidFill>
            <a:srgbClr val="00B0F0"/>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lt1"/>
                </a:solidFill>
                <a:latin typeface="Arial"/>
                <a:ea typeface="Arial"/>
                <a:cs typeface="Arial"/>
                <a:sym typeface="Arial"/>
              </a:rPr>
              <a:t>Kontekstual</a:t>
            </a:r>
            <a:endParaRPr sz="3200" b="0" i="0" u="none" strike="noStrike" cap="none">
              <a:solidFill>
                <a:schemeClr val="lt1"/>
              </a:solidFill>
              <a:latin typeface="Arial"/>
              <a:ea typeface="Arial"/>
              <a:cs typeface="Arial"/>
              <a:sym typeface="Arial"/>
            </a:endParaRPr>
          </a:p>
        </p:txBody>
      </p:sp>
      <p:sp>
        <p:nvSpPr>
          <p:cNvPr id="209" name="Google Shape;209;p2"/>
          <p:cNvSpPr txBox="1"/>
          <p:nvPr/>
        </p:nvSpPr>
        <p:spPr>
          <a:xfrm>
            <a:off x="195225" y="6118975"/>
            <a:ext cx="2272500" cy="585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spAutoFit/>
          </a:bodyPr>
          <a:lstStyle/>
          <a:p>
            <a:pPr marL="0" lvl="0" indent="0" algn="ctr" rtl="0">
              <a:spcBef>
                <a:spcPts val="0"/>
              </a:spcBef>
              <a:spcAft>
                <a:spcPts val="0"/>
              </a:spcAft>
              <a:buNone/>
            </a:pPr>
            <a:r>
              <a:rPr lang="en-US" sz="1100" b="1">
                <a:solidFill>
                  <a:srgbClr val="A61C00"/>
                </a:solidFill>
                <a:latin typeface="Source Sans Pro"/>
                <a:ea typeface="Source Sans Pro"/>
                <a:cs typeface="Source Sans Pro"/>
                <a:sym typeface="Source Sans Pro"/>
              </a:rPr>
              <a:t>DRAFT - UNTUK INTERNAL</a:t>
            </a:r>
            <a:endParaRPr sz="1100" b="1">
              <a:solidFill>
                <a:srgbClr val="A61C00"/>
              </a:solidFill>
              <a:latin typeface="Source Sans Pro"/>
              <a:ea typeface="Source Sans Pro"/>
              <a:cs typeface="Source Sans Pro"/>
              <a:sym typeface="Source Sans Pro"/>
            </a:endParaRPr>
          </a:p>
          <a:p>
            <a:pPr marL="0" lvl="0" indent="0" algn="ctr" rtl="0">
              <a:spcBef>
                <a:spcPts val="0"/>
              </a:spcBef>
              <a:spcAft>
                <a:spcPts val="0"/>
              </a:spcAft>
              <a:buNone/>
            </a:pPr>
            <a:r>
              <a:rPr lang="en-US" sz="1100" b="1">
                <a:solidFill>
                  <a:srgbClr val="A61C00"/>
                </a:solidFill>
                <a:latin typeface="Source Sans Pro"/>
                <a:ea typeface="Source Sans Pro"/>
                <a:cs typeface="Source Sans Pro"/>
                <a:sym typeface="Source Sans Pro"/>
              </a:rPr>
              <a:t>TIDAK UNTUK DISEBARLUASKAN</a:t>
            </a:r>
            <a:endParaRPr sz="1100" b="1">
              <a:solidFill>
                <a:srgbClr val="A61C00"/>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d214e7dac8_0_5"/>
          <p:cNvSpPr txBox="1"/>
          <p:nvPr/>
        </p:nvSpPr>
        <p:spPr>
          <a:xfrm>
            <a:off x="554062" y="1047848"/>
            <a:ext cx="10113900" cy="891000"/>
          </a:xfrm>
          <a:prstGeom prst="rect">
            <a:avLst/>
          </a:prstGeom>
          <a:noFill/>
          <a:ln>
            <a:noFill/>
          </a:ln>
        </p:spPr>
        <p:txBody>
          <a:bodyPr spcFirstLastPara="1" wrap="square" lIns="91425" tIns="45700" rIns="91425" bIns="45700" anchor="ctr" anchorCtr="0">
            <a:normAutofit fontScale="85000" lnSpcReduction="20000"/>
          </a:bodyPr>
          <a:lstStyle/>
          <a:p>
            <a:pPr marL="0" marR="0" lvl="0" indent="0" algn="l" rtl="0">
              <a:lnSpc>
                <a:spcPct val="90000"/>
              </a:lnSpc>
              <a:spcBef>
                <a:spcPts val="0"/>
              </a:spcBef>
              <a:spcAft>
                <a:spcPts val="0"/>
              </a:spcAft>
              <a:buClr>
                <a:schemeClr val="dk1"/>
              </a:buClr>
              <a:buSzPct val="117646"/>
              <a:buFont typeface="Candara"/>
              <a:buNone/>
            </a:pPr>
            <a:r>
              <a:rPr lang="en-US" sz="4400" b="1" i="0" u="none" strike="noStrike" cap="none">
                <a:solidFill>
                  <a:srgbClr val="00B0F0"/>
                </a:solidFill>
                <a:latin typeface="Candara"/>
                <a:ea typeface="Candara"/>
                <a:cs typeface="Candara"/>
                <a:sym typeface="Candara"/>
              </a:rPr>
              <a:t>Prinsip Pengembangan Kurikulum Operasional di Satuan Pendidikan (1/3)</a:t>
            </a:r>
            <a:endParaRPr sz="4400" b="1" i="0" u="none" strike="noStrike" cap="none">
              <a:solidFill>
                <a:srgbClr val="00B0F0"/>
              </a:solidFill>
              <a:latin typeface="Candara"/>
              <a:ea typeface="Candara"/>
              <a:cs typeface="Candara"/>
              <a:sym typeface="Candara"/>
            </a:endParaRPr>
          </a:p>
        </p:txBody>
      </p:sp>
      <p:sp>
        <p:nvSpPr>
          <p:cNvPr id="215" name="Google Shape;215;gd214e7dac8_0_5"/>
          <p:cNvSpPr/>
          <p:nvPr/>
        </p:nvSpPr>
        <p:spPr>
          <a:xfrm>
            <a:off x="554046" y="3174333"/>
            <a:ext cx="3299700" cy="1365000"/>
          </a:xfrm>
          <a:prstGeom prst="roundRect">
            <a:avLst>
              <a:gd name="adj" fmla="val 16667"/>
            </a:avLst>
          </a:prstGeom>
          <a:solidFill>
            <a:srgbClr val="00B0F0"/>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lt1"/>
                </a:solidFill>
                <a:latin typeface="Arial"/>
                <a:ea typeface="Arial"/>
                <a:cs typeface="Arial"/>
                <a:sym typeface="Arial"/>
              </a:rPr>
              <a:t>Esensial</a:t>
            </a:r>
            <a:endParaRPr sz="3200" b="0" i="0" u="none" strike="noStrike" cap="none">
              <a:solidFill>
                <a:schemeClr val="lt1"/>
              </a:solidFill>
              <a:latin typeface="Arial"/>
              <a:ea typeface="Arial"/>
              <a:cs typeface="Arial"/>
              <a:sym typeface="Arial"/>
            </a:endParaRPr>
          </a:p>
        </p:txBody>
      </p:sp>
      <p:sp>
        <p:nvSpPr>
          <p:cNvPr id="216" name="Google Shape;216;gd214e7dac8_0_5"/>
          <p:cNvSpPr/>
          <p:nvPr/>
        </p:nvSpPr>
        <p:spPr>
          <a:xfrm>
            <a:off x="4175325" y="2426750"/>
            <a:ext cx="7403833" cy="3328047"/>
          </a:xfrm>
          <a:custGeom>
            <a:avLst/>
            <a:gdLst/>
            <a:ahLst/>
            <a:cxnLst/>
            <a:rect l="l" t="t" r="r" b="b"/>
            <a:pathLst>
              <a:path w="3917372" h="2964853" fill="none" extrusionOk="0">
                <a:moveTo>
                  <a:pt x="0" y="0"/>
                </a:moveTo>
                <a:cubicBezTo>
                  <a:pt x="896618" y="-49533"/>
                  <a:pt x="3400796" y="-14809"/>
                  <a:pt x="3917372" y="0"/>
                </a:cubicBezTo>
                <a:cubicBezTo>
                  <a:pt x="4005011" y="798597"/>
                  <a:pt x="3844693" y="1505227"/>
                  <a:pt x="3917372" y="2964853"/>
                </a:cubicBezTo>
                <a:cubicBezTo>
                  <a:pt x="2195304" y="2916622"/>
                  <a:pt x="1209812" y="3049308"/>
                  <a:pt x="0" y="2964853"/>
                </a:cubicBezTo>
                <a:cubicBezTo>
                  <a:pt x="-38581" y="2394041"/>
                  <a:pt x="63341" y="709995"/>
                  <a:pt x="0" y="0"/>
                </a:cubicBezTo>
                <a:close/>
              </a:path>
              <a:path w="3917372" h="2964853" extrusionOk="0">
                <a:moveTo>
                  <a:pt x="0" y="0"/>
                </a:moveTo>
                <a:cubicBezTo>
                  <a:pt x="1750086" y="118645"/>
                  <a:pt x="3194212" y="116012"/>
                  <a:pt x="3917372" y="0"/>
                </a:cubicBezTo>
                <a:cubicBezTo>
                  <a:pt x="3784490" y="1171927"/>
                  <a:pt x="4002323" y="1487972"/>
                  <a:pt x="3917372" y="2964853"/>
                </a:cubicBezTo>
                <a:cubicBezTo>
                  <a:pt x="2275116" y="3099453"/>
                  <a:pt x="1011532" y="2807657"/>
                  <a:pt x="0" y="2964853"/>
                </a:cubicBezTo>
                <a:cubicBezTo>
                  <a:pt x="-20187" y="1975429"/>
                  <a:pt x="-152480" y="366102"/>
                  <a:pt x="0" y="0"/>
                </a:cubicBezTo>
                <a:close/>
              </a:path>
            </a:pathLst>
          </a:custGeom>
          <a:noFill/>
          <a:ln w="12700" cap="flat" cmpd="sng">
            <a:solidFill>
              <a:srgbClr val="1D81F7"/>
            </a:solidFill>
            <a:prstDash val="dash"/>
            <a:round/>
            <a:headEnd type="none" w="sm" len="sm"/>
            <a:tailEnd type="none" w="sm" len="sm"/>
          </a:ln>
        </p:spPr>
        <p:txBody>
          <a:bodyPr spcFirstLastPara="1" wrap="square" lIns="91425" tIns="45700" rIns="91425" bIns="45700" anchor="ctr" anchorCtr="0">
            <a:noAutofit/>
          </a:bodyPr>
          <a:lstStyle/>
          <a:p>
            <a:pPr marL="0" lvl="0" indent="0" algn="ctr" rtl="0">
              <a:lnSpc>
                <a:spcPct val="115000"/>
              </a:lnSpc>
              <a:spcBef>
                <a:spcPts val="1000"/>
              </a:spcBef>
              <a:spcAft>
                <a:spcPts val="0"/>
              </a:spcAft>
              <a:buNone/>
            </a:pPr>
            <a:r>
              <a:rPr lang="en-US" sz="1900">
                <a:solidFill>
                  <a:schemeClr val="dk1"/>
                </a:solidFill>
                <a:latin typeface="Source Sans Pro"/>
                <a:ea typeface="Source Sans Pro"/>
                <a:cs typeface="Source Sans Pro"/>
                <a:sym typeface="Source Sans Pro"/>
              </a:rPr>
              <a:t>Semua unsur informasi penting/utama yang dibutuhkan oleh para pemegang kepentingan tentang kurikulum yang digunakan di satuan pendidikan dapat diperoleh di dokumen tersebut. Bahasanya lugas dan </a:t>
            </a:r>
            <a:r>
              <a:rPr lang="en-US" sz="1900">
                <a:solidFill>
                  <a:schemeClr val="dk1"/>
                </a:solidFill>
                <a:latin typeface="Source Sans Pro"/>
                <a:ea typeface="Source Sans Pro"/>
                <a:cs typeface="Source Sans Pro"/>
                <a:sym typeface="Source Sans Pro"/>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mudah dipahami, tidak mengulang naskah/kutipan yang sudah ada di naskah lain. Dokumen tidak perlu memuat kembali misalnya lampiran Kepmendikbud seperti CP, struktur, dll., dalam dokumen kurikulum operasional</a:t>
            </a:r>
            <a:endParaRPr sz="1900" i="0" u="none" strike="noStrike" cap="none">
              <a:solidFill>
                <a:srgbClr val="000000"/>
              </a:solidFill>
              <a:latin typeface="Source Sans Pro"/>
              <a:ea typeface="Source Sans Pro"/>
              <a:cs typeface="Source Sans Pro"/>
              <a:sym typeface="Source Sans Pro"/>
            </a:endParaRPr>
          </a:p>
        </p:txBody>
      </p:sp>
      <p:sp>
        <p:nvSpPr>
          <p:cNvPr id="217" name="Google Shape;217;gd214e7dac8_0_5"/>
          <p:cNvSpPr txBox="1"/>
          <p:nvPr/>
        </p:nvSpPr>
        <p:spPr>
          <a:xfrm>
            <a:off x="195225" y="6118975"/>
            <a:ext cx="2272500" cy="585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spAutoFit/>
          </a:bodyPr>
          <a:lstStyle/>
          <a:p>
            <a:pPr marL="0" lvl="0" indent="0" algn="ctr" rtl="0">
              <a:spcBef>
                <a:spcPts val="0"/>
              </a:spcBef>
              <a:spcAft>
                <a:spcPts val="0"/>
              </a:spcAft>
              <a:buNone/>
            </a:pPr>
            <a:r>
              <a:rPr lang="en-US" sz="1100" b="1">
                <a:solidFill>
                  <a:srgbClr val="A61C00"/>
                </a:solidFill>
                <a:latin typeface="Source Sans Pro"/>
                <a:ea typeface="Source Sans Pro"/>
                <a:cs typeface="Source Sans Pro"/>
                <a:sym typeface="Source Sans Pro"/>
              </a:rPr>
              <a:t>DRAFT - UNTUK INTERNAL</a:t>
            </a:r>
            <a:endParaRPr sz="1100" b="1">
              <a:solidFill>
                <a:srgbClr val="A61C00"/>
              </a:solidFill>
              <a:latin typeface="Source Sans Pro"/>
              <a:ea typeface="Source Sans Pro"/>
              <a:cs typeface="Source Sans Pro"/>
              <a:sym typeface="Source Sans Pro"/>
            </a:endParaRPr>
          </a:p>
          <a:p>
            <a:pPr marL="0" lvl="0" indent="0" algn="ctr" rtl="0">
              <a:spcBef>
                <a:spcPts val="0"/>
              </a:spcBef>
              <a:spcAft>
                <a:spcPts val="0"/>
              </a:spcAft>
              <a:buNone/>
            </a:pPr>
            <a:r>
              <a:rPr lang="en-US" sz="1100" b="1">
                <a:solidFill>
                  <a:srgbClr val="A61C00"/>
                </a:solidFill>
                <a:latin typeface="Source Sans Pro"/>
                <a:ea typeface="Source Sans Pro"/>
                <a:cs typeface="Source Sans Pro"/>
                <a:sym typeface="Source Sans Pro"/>
              </a:rPr>
              <a:t>TIDAK UNTUK DISEBARLUASKAN</a:t>
            </a:r>
            <a:endParaRPr sz="1100" b="1">
              <a:solidFill>
                <a:srgbClr val="A61C00"/>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4"/>
          <p:cNvSpPr txBox="1"/>
          <p:nvPr/>
        </p:nvSpPr>
        <p:spPr>
          <a:xfrm>
            <a:off x="554062" y="1171597"/>
            <a:ext cx="10113938" cy="891004"/>
          </a:xfrm>
          <a:prstGeom prst="rect">
            <a:avLst/>
          </a:prstGeom>
          <a:noFill/>
          <a:ln>
            <a:noFill/>
          </a:ln>
        </p:spPr>
        <p:txBody>
          <a:bodyPr spcFirstLastPara="1" wrap="square" lIns="91425" tIns="45700" rIns="91425" bIns="45700" anchor="ctr" anchorCtr="0">
            <a:normAutofit fontScale="85000" lnSpcReduction="20000"/>
          </a:bodyPr>
          <a:lstStyle/>
          <a:p>
            <a:pPr marL="0" marR="0" lvl="0" indent="0" algn="l" rtl="0">
              <a:lnSpc>
                <a:spcPct val="90000"/>
              </a:lnSpc>
              <a:spcBef>
                <a:spcPts val="0"/>
              </a:spcBef>
              <a:spcAft>
                <a:spcPts val="0"/>
              </a:spcAft>
              <a:buClr>
                <a:schemeClr val="dk1"/>
              </a:buClr>
              <a:buSzPct val="117646"/>
              <a:buFont typeface="Candara"/>
              <a:buNone/>
            </a:pPr>
            <a:r>
              <a:rPr lang="en-US" sz="4400" b="1" i="0" u="none" strike="noStrike" cap="none">
                <a:solidFill>
                  <a:srgbClr val="00B0F0"/>
                </a:solidFill>
                <a:latin typeface="Candara"/>
                <a:ea typeface="Candara"/>
                <a:cs typeface="Candara"/>
                <a:sym typeface="Candara"/>
              </a:rPr>
              <a:t>Prinsip Pengembangan Kurikulum Operasional di Satuan Pendidikan (2/3)</a:t>
            </a:r>
            <a:endParaRPr sz="4400" b="1" i="0" u="none" strike="noStrike" cap="none">
              <a:solidFill>
                <a:srgbClr val="00B0F0"/>
              </a:solidFill>
              <a:latin typeface="Candara"/>
              <a:ea typeface="Candara"/>
              <a:cs typeface="Candara"/>
              <a:sym typeface="Candara"/>
            </a:endParaRPr>
          </a:p>
        </p:txBody>
      </p:sp>
      <p:sp>
        <p:nvSpPr>
          <p:cNvPr id="223" name="Google Shape;223;p14"/>
          <p:cNvSpPr/>
          <p:nvPr/>
        </p:nvSpPr>
        <p:spPr>
          <a:xfrm>
            <a:off x="595500" y="4404250"/>
            <a:ext cx="3299700" cy="1611000"/>
          </a:xfrm>
          <a:prstGeom prst="roundRect">
            <a:avLst>
              <a:gd name="adj" fmla="val 16667"/>
            </a:avLst>
          </a:prstGeom>
          <a:solidFill>
            <a:srgbClr val="00B0F0"/>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115000"/>
              </a:lnSpc>
              <a:spcBef>
                <a:spcPts val="1000"/>
              </a:spcBef>
              <a:spcAft>
                <a:spcPts val="0"/>
              </a:spcAft>
              <a:buNone/>
            </a:pPr>
            <a:r>
              <a:rPr lang="en-US" sz="2500">
                <a:solidFill>
                  <a:schemeClr val="lt1"/>
                </a:solidFill>
              </a:rPr>
              <a:t>Melibatkan berbagai pemangku kepentingan</a:t>
            </a:r>
            <a:endParaRPr sz="2500" i="0" u="none" strike="noStrike" cap="none">
              <a:solidFill>
                <a:schemeClr val="lt1"/>
              </a:solidFill>
            </a:endParaRPr>
          </a:p>
        </p:txBody>
      </p:sp>
      <p:sp>
        <p:nvSpPr>
          <p:cNvPr id="224" name="Google Shape;224;p14"/>
          <p:cNvSpPr/>
          <p:nvPr/>
        </p:nvSpPr>
        <p:spPr>
          <a:xfrm>
            <a:off x="4428125" y="3910448"/>
            <a:ext cx="7217758" cy="2675780"/>
          </a:xfrm>
          <a:custGeom>
            <a:avLst/>
            <a:gdLst/>
            <a:ahLst/>
            <a:cxnLst/>
            <a:rect l="l" t="t" r="r" b="b"/>
            <a:pathLst>
              <a:path w="3917372" h="2964853" fill="none" extrusionOk="0">
                <a:moveTo>
                  <a:pt x="0" y="0"/>
                </a:moveTo>
                <a:cubicBezTo>
                  <a:pt x="896618" y="-49533"/>
                  <a:pt x="3400796" y="-14809"/>
                  <a:pt x="3917372" y="0"/>
                </a:cubicBezTo>
                <a:cubicBezTo>
                  <a:pt x="4005011" y="798597"/>
                  <a:pt x="3844693" y="1505227"/>
                  <a:pt x="3917372" y="2964853"/>
                </a:cubicBezTo>
                <a:cubicBezTo>
                  <a:pt x="2195304" y="2916622"/>
                  <a:pt x="1209812" y="3049308"/>
                  <a:pt x="0" y="2964853"/>
                </a:cubicBezTo>
                <a:cubicBezTo>
                  <a:pt x="-38581" y="2394041"/>
                  <a:pt x="63341" y="709995"/>
                  <a:pt x="0" y="0"/>
                </a:cubicBezTo>
                <a:close/>
              </a:path>
              <a:path w="3917372" h="2964853" extrusionOk="0">
                <a:moveTo>
                  <a:pt x="0" y="0"/>
                </a:moveTo>
                <a:cubicBezTo>
                  <a:pt x="1750086" y="118645"/>
                  <a:pt x="3194212" y="116012"/>
                  <a:pt x="3917372" y="0"/>
                </a:cubicBezTo>
                <a:cubicBezTo>
                  <a:pt x="3784490" y="1171927"/>
                  <a:pt x="4002323" y="1487972"/>
                  <a:pt x="3917372" y="2964853"/>
                </a:cubicBezTo>
                <a:cubicBezTo>
                  <a:pt x="2275116" y="3099453"/>
                  <a:pt x="1011532" y="2807657"/>
                  <a:pt x="0" y="2964853"/>
                </a:cubicBezTo>
                <a:cubicBezTo>
                  <a:pt x="-20187" y="1975429"/>
                  <a:pt x="-152480" y="366102"/>
                  <a:pt x="0" y="0"/>
                </a:cubicBezTo>
                <a:close/>
              </a:path>
            </a:pathLst>
          </a:custGeom>
          <a:noFill/>
          <a:ln w="12700" cap="flat" cmpd="sng">
            <a:solidFill>
              <a:srgbClr val="1D81F7"/>
            </a:solidFill>
            <a:prstDash val="dash"/>
            <a:round/>
            <a:headEnd type="none" w="sm" len="sm"/>
            <a:tailEnd type="none" w="sm" len="sm"/>
          </a:ln>
        </p:spPr>
        <p:txBody>
          <a:bodyPr spcFirstLastPara="1" wrap="square" lIns="91425" tIns="45700" rIns="91425" bIns="45700" anchor="ctr" anchorCtr="0">
            <a:noAutofit/>
          </a:bodyPr>
          <a:lstStyle/>
          <a:p>
            <a:pPr marL="0" lvl="0" indent="0" algn="ctr" rtl="0">
              <a:lnSpc>
                <a:spcPct val="115000"/>
              </a:lnSpc>
              <a:spcBef>
                <a:spcPts val="1000"/>
              </a:spcBef>
              <a:spcAft>
                <a:spcPts val="0"/>
              </a:spcAft>
              <a:buNone/>
            </a:pPr>
            <a:r>
              <a:rPr lang="en-US" sz="1900">
                <a:solidFill>
                  <a:schemeClr val="dk1"/>
                </a:solidFill>
                <a:latin typeface="Source Sans Pro"/>
                <a:ea typeface="Source Sans Pro"/>
                <a:cs typeface="Source Sans Pro"/>
                <a:sym typeface="Source Sans Pro"/>
              </a:rPr>
              <a:t>Pengembangan kurikulum satuan pendidikan melibatkan komite satuan pendidikan dan berbagai pemangku kepentingan antara lain orang tua, organisasi, berbagai sentra, serta industri dan dunia kerja untuk SMK, di bawah koordinasi dan supervisi dinas Pendidikan atau kantor kementerian yang menyelenggarakan urusan pemerintahan di bidang agama sesuai dengan kewenangannya.</a:t>
            </a:r>
            <a:endParaRPr sz="1900" i="0" u="none" strike="noStrike" cap="none">
              <a:solidFill>
                <a:srgbClr val="000000"/>
              </a:solidFill>
              <a:latin typeface="Source Sans Pro"/>
              <a:ea typeface="Source Sans Pro"/>
              <a:cs typeface="Source Sans Pro"/>
              <a:sym typeface="Source Sans Pro"/>
            </a:endParaRPr>
          </a:p>
        </p:txBody>
      </p:sp>
      <p:sp>
        <p:nvSpPr>
          <p:cNvPr id="225" name="Google Shape;225;p14"/>
          <p:cNvSpPr/>
          <p:nvPr/>
        </p:nvSpPr>
        <p:spPr>
          <a:xfrm>
            <a:off x="595633" y="2304033"/>
            <a:ext cx="3299700" cy="1365000"/>
          </a:xfrm>
          <a:prstGeom prst="roundRect">
            <a:avLst>
              <a:gd name="adj" fmla="val 16667"/>
            </a:avLst>
          </a:prstGeom>
          <a:solidFill>
            <a:srgbClr val="00B0F0"/>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lt1"/>
                </a:solidFill>
                <a:latin typeface="Arial"/>
                <a:ea typeface="Arial"/>
                <a:cs typeface="Arial"/>
                <a:sym typeface="Arial"/>
              </a:rPr>
              <a:t>Akuntabel</a:t>
            </a:r>
            <a:endParaRPr sz="3200" b="0" i="0" u="none" strike="noStrike" cap="none">
              <a:solidFill>
                <a:schemeClr val="lt1"/>
              </a:solidFill>
              <a:latin typeface="Arial"/>
              <a:ea typeface="Arial"/>
              <a:cs typeface="Arial"/>
              <a:sym typeface="Arial"/>
            </a:endParaRPr>
          </a:p>
        </p:txBody>
      </p:sp>
      <p:sp>
        <p:nvSpPr>
          <p:cNvPr id="226" name="Google Shape;226;p14"/>
          <p:cNvSpPr/>
          <p:nvPr/>
        </p:nvSpPr>
        <p:spPr>
          <a:xfrm>
            <a:off x="4344925" y="2269525"/>
            <a:ext cx="7296105" cy="1282299"/>
          </a:xfrm>
          <a:custGeom>
            <a:avLst/>
            <a:gdLst/>
            <a:ahLst/>
            <a:cxnLst/>
            <a:rect l="l" t="t" r="r" b="b"/>
            <a:pathLst>
              <a:path w="3917372" h="2964853" fill="none" extrusionOk="0">
                <a:moveTo>
                  <a:pt x="0" y="0"/>
                </a:moveTo>
                <a:cubicBezTo>
                  <a:pt x="896618" y="-49533"/>
                  <a:pt x="3400796" y="-14809"/>
                  <a:pt x="3917372" y="0"/>
                </a:cubicBezTo>
                <a:cubicBezTo>
                  <a:pt x="4005011" y="798597"/>
                  <a:pt x="3844693" y="1505227"/>
                  <a:pt x="3917372" y="2964853"/>
                </a:cubicBezTo>
                <a:cubicBezTo>
                  <a:pt x="2195304" y="2916622"/>
                  <a:pt x="1209812" y="3049308"/>
                  <a:pt x="0" y="2964853"/>
                </a:cubicBezTo>
                <a:cubicBezTo>
                  <a:pt x="-38581" y="2394041"/>
                  <a:pt x="63341" y="709995"/>
                  <a:pt x="0" y="0"/>
                </a:cubicBezTo>
                <a:close/>
              </a:path>
              <a:path w="3917372" h="2964853" extrusionOk="0">
                <a:moveTo>
                  <a:pt x="0" y="0"/>
                </a:moveTo>
                <a:cubicBezTo>
                  <a:pt x="1750086" y="118645"/>
                  <a:pt x="3194212" y="116012"/>
                  <a:pt x="3917372" y="0"/>
                </a:cubicBezTo>
                <a:cubicBezTo>
                  <a:pt x="3784490" y="1171927"/>
                  <a:pt x="4002323" y="1487972"/>
                  <a:pt x="3917372" y="2964853"/>
                </a:cubicBezTo>
                <a:cubicBezTo>
                  <a:pt x="2275116" y="3099453"/>
                  <a:pt x="1011532" y="2807657"/>
                  <a:pt x="0" y="2964853"/>
                </a:cubicBezTo>
                <a:cubicBezTo>
                  <a:pt x="-20187" y="1975429"/>
                  <a:pt x="-152480" y="366102"/>
                  <a:pt x="0" y="0"/>
                </a:cubicBezTo>
                <a:close/>
              </a:path>
            </a:pathLst>
          </a:custGeom>
          <a:noFill/>
          <a:ln w="12700" cap="flat" cmpd="sng">
            <a:solidFill>
              <a:srgbClr val="1D81F7"/>
            </a:solidFill>
            <a:prstDash val="dash"/>
            <a:round/>
            <a:headEnd type="none" w="sm" len="sm"/>
            <a:tailEnd type="none" w="sm" len="sm"/>
          </a:ln>
        </p:spPr>
        <p:txBody>
          <a:bodyPr spcFirstLastPara="1" wrap="square" lIns="91425" tIns="45700" rIns="91425" bIns="45700" anchor="ctr" anchorCtr="0">
            <a:noAutofit/>
          </a:bodyPr>
          <a:lstStyle/>
          <a:p>
            <a:pPr marL="196850" marR="0" lvl="0" indent="0" algn="ctr" rtl="0">
              <a:lnSpc>
                <a:spcPct val="100000"/>
              </a:lnSpc>
              <a:spcBef>
                <a:spcPts val="1000"/>
              </a:spcBef>
              <a:spcAft>
                <a:spcPts val="0"/>
              </a:spcAft>
              <a:buClr>
                <a:srgbClr val="000000"/>
              </a:buClr>
              <a:buSzPts val="2400"/>
              <a:buFont typeface="Arial"/>
              <a:buNone/>
            </a:pPr>
            <a:r>
              <a:rPr lang="en-US" sz="1900" i="0" u="none" strike="noStrike" cap="none">
                <a:solidFill>
                  <a:srgbClr val="000000"/>
                </a:solidFill>
                <a:latin typeface="Source Sans Pro"/>
                <a:ea typeface="Source Sans Pro"/>
                <a:cs typeface="Source Sans Pro"/>
                <a:sym typeface="Source Sans Pro"/>
              </a:rPr>
              <a:t>Dapat dipertanggungjawabkan karena berbasis data</a:t>
            </a:r>
            <a:r>
              <a:rPr lang="en-US" sz="1900">
                <a:latin typeface="Source Sans Pro"/>
                <a:ea typeface="Source Sans Pro"/>
                <a:cs typeface="Source Sans Pro"/>
                <a:sym typeface="Source Sans Pro"/>
              </a:rPr>
              <a:t> dan</a:t>
            </a:r>
            <a:r>
              <a:rPr lang="en-US" sz="1900" i="0" u="none" strike="noStrike" cap="none">
                <a:solidFill>
                  <a:srgbClr val="000000"/>
                </a:solidFill>
                <a:latin typeface="Source Sans Pro"/>
                <a:ea typeface="Source Sans Pro"/>
                <a:cs typeface="Source Sans Pro"/>
                <a:sym typeface="Source Sans Pro"/>
              </a:rPr>
              <a:t> aktual</a:t>
            </a:r>
            <a:endParaRPr sz="1900" i="0" u="none" strike="noStrike" cap="none">
              <a:solidFill>
                <a:srgbClr val="000000"/>
              </a:solidFill>
              <a:latin typeface="Source Sans Pro"/>
              <a:ea typeface="Source Sans Pro"/>
              <a:cs typeface="Source Sans Pro"/>
              <a:sym typeface="Source Sans Pro"/>
            </a:endParaRPr>
          </a:p>
        </p:txBody>
      </p:sp>
      <p:sp>
        <p:nvSpPr>
          <p:cNvPr id="227" name="Google Shape;227;p14"/>
          <p:cNvSpPr txBox="1"/>
          <p:nvPr/>
        </p:nvSpPr>
        <p:spPr>
          <a:xfrm>
            <a:off x="195225" y="6118975"/>
            <a:ext cx="2272500" cy="585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spAutoFit/>
          </a:bodyPr>
          <a:lstStyle/>
          <a:p>
            <a:pPr marL="0" lvl="0" indent="0" algn="ctr" rtl="0">
              <a:spcBef>
                <a:spcPts val="0"/>
              </a:spcBef>
              <a:spcAft>
                <a:spcPts val="0"/>
              </a:spcAft>
              <a:buNone/>
            </a:pPr>
            <a:r>
              <a:rPr lang="en-US" sz="1100" b="1">
                <a:solidFill>
                  <a:srgbClr val="A61C00"/>
                </a:solidFill>
                <a:latin typeface="Source Sans Pro"/>
                <a:ea typeface="Source Sans Pro"/>
                <a:cs typeface="Source Sans Pro"/>
                <a:sym typeface="Source Sans Pro"/>
              </a:rPr>
              <a:t>DRAFT - UNTUK INTERNAL</a:t>
            </a:r>
            <a:endParaRPr sz="1100" b="1">
              <a:solidFill>
                <a:srgbClr val="A61C00"/>
              </a:solidFill>
              <a:latin typeface="Source Sans Pro"/>
              <a:ea typeface="Source Sans Pro"/>
              <a:cs typeface="Source Sans Pro"/>
              <a:sym typeface="Source Sans Pro"/>
            </a:endParaRPr>
          </a:p>
          <a:p>
            <a:pPr marL="0" lvl="0" indent="0" algn="ctr" rtl="0">
              <a:spcBef>
                <a:spcPts val="0"/>
              </a:spcBef>
              <a:spcAft>
                <a:spcPts val="0"/>
              </a:spcAft>
              <a:buNone/>
            </a:pPr>
            <a:r>
              <a:rPr lang="en-US" sz="1100" b="1">
                <a:solidFill>
                  <a:srgbClr val="A61C00"/>
                </a:solidFill>
                <a:latin typeface="Source Sans Pro"/>
                <a:ea typeface="Source Sans Pro"/>
                <a:cs typeface="Source Sans Pro"/>
                <a:sym typeface="Source Sans Pro"/>
              </a:rPr>
              <a:t>TIDAK UNTUK DISEBARLUASKAN</a:t>
            </a:r>
            <a:endParaRPr sz="1100" b="1">
              <a:solidFill>
                <a:srgbClr val="A61C00"/>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d38f471a43_1_17"/>
          <p:cNvSpPr txBox="1">
            <a:spLocks noGrp="1"/>
          </p:cNvSpPr>
          <p:nvPr>
            <p:ph type="title"/>
          </p:nvPr>
        </p:nvSpPr>
        <p:spPr>
          <a:xfrm>
            <a:off x="188575" y="1106013"/>
            <a:ext cx="2808000" cy="182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SzPts val="1300"/>
              <a:buNone/>
            </a:pPr>
            <a:r>
              <a:rPr lang="en-US" sz="2300">
                <a:solidFill>
                  <a:srgbClr val="0B5394"/>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
                  </a:ext>
                </a:extLst>
              </a:rPr>
              <a:t>Profil Pelajar Pancasila</a:t>
            </a:r>
            <a:endParaRPr sz="2300">
              <a:solidFill>
                <a:srgbClr val="0B5394"/>
              </a:solidFill>
            </a:endParaRPr>
          </a:p>
          <a:p>
            <a:pPr marL="0" lvl="0" indent="0" algn="l" rtl="0">
              <a:spcBef>
                <a:spcPts val="0"/>
              </a:spcBef>
              <a:spcAft>
                <a:spcPts val="0"/>
              </a:spcAft>
              <a:buSzPts val="1300"/>
              <a:buNone/>
            </a:pPr>
            <a:endParaRPr sz="1600" b="0">
              <a:solidFill>
                <a:srgbClr val="000000"/>
              </a:solidFill>
            </a:endParaRPr>
          </a:p>
          <a:p>
            <a:pPr marL="0" lvl="0" indent="0" algn="l" rtl="0">
              <a:spcBef>
                <a:spcPts val="0"/>
              </a:spcBef>
              <a:spcAft>
                <a:spcPts val="0"/>
              </a:spcAft>
              <a:buSzPts val="1300"/>
              <a:buNone/>
            </a:pPr>
            <a:r>
              <a:rPr lang="en-US" sz="1600" b="0">
                <a:solidFill>
                  <a:srgbClr val="000000"/>
                </a:solidFill>
              </a:rPr>
              <a:t>sebagai acuan dalam menyusun visi, misi, dan tujuan di satuan pendidikan</a:t>
            </a:r>
            <a:endParaRPr sz="1600" b="0">
              <a:solidFill>
                <a:srgbClr val="000000"/>
              </a:solidFill>
            </a:endParaRPr>
          </a:p>
          <a:p>
            <a:pPr marL="0" lvl="0" indent="0" algn="l" rtl="0">
              <a:spcBef>
                <a:spcPts val="0"/>
              </a:spcBef>
              <a:spcAft>
                <a:spcPts val="0"/>
              </a:spcAft>
              <a:buSzPts val="1300"/>
              <a:buNone/>
            </a:pPr>
            <a:endParaRPr sz="1600" b="0">
              <a:solidFill>
                <a:srgbClr val="000000"/>
              </a:solidFill>
            </a:endParaRPr>
          </a:p>
        </p:txBody>
      </p:sp>
      <p:sp>
        <p:nvSpPr>
          <p:cNvPr id="233" name="Google Shape;233;gd38f471a43_1_17"/>
          <p:cNvSpPr txBox="1">
            <a:spLocks noGrp="1"/>
          </p:cNvSpPr>
          <p:nvPr>
            <p:ph type="body" idx="1"/>
          </p:nvPr>
        </p:nvSpPr>
        <p:spPr>
          <a:xfrm>
            <a:off x="3156805" y="1029833"/>
            <a:ext cx="4145700" cy="57201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sz="1300">
                <a:solidFill>
                  <a:schemeClr val="dk1"/>
                </a:solidFill>
              </a:rPr>
              <a:t>Profil Pelajar Pancasila dirancang untuk menjawab satu pertanyaan besar, yaitu “Pelajar dengan profil (kompetensi) seperti apa yang ingin dihasilkan oleh sistem pendidikan Indonesia?”</a:t>
            </a:r>
            <a:endParaRPr sz="1300">
              <a:solidFill>
                <a:schemeClr val="dk1"/>
              </a:solidFill>
            </a:endParaRPr>
          </a:p>
          <a:p>
            <a:pPr marL="0" lvl="0" indent="0" algn="l" rtl="0">
              <a:lnSpc>
                <a:spcPct val="115000"/>
              </a:lnSpc>
              <a:spcBef>
                <a:spcPts val="1000"/>
              </a:spcBef>
              <a:spcAft>
                <a:spcPts val="0"/>
              </a:spcAft>
              <a:buClr>
                <a:schemeClr val="dk1"/>
              </a:buClr>
              <a:buSzPts val="1500"/>
              <a:buFont typeface="Arial"/>
              <a:buNone/>
            </a:pPr>
            <a:r>
              <a:rPr lang="en-US" sz="1300" b="1">
                <a:solidFill>
                  <a:schemeClr val="dk1"/>
                </a:solidFill>
              </a:rPr>
              <a:t>“Pelajar Indonesia merupakan pelajar sepanjang hayat yang memiliki kompetensi global dan berperilaku sesuai nilai-nilai Pancasila.” </a:t>
            </a:r>
            <a:endParaRPr sz="1300">
              <a:solidFill>
                <a:schemeClr val="dk1"/>
              </a:solidFill>
            </a:endParaRPr>
          </a:p>
          <a:p>
            <a:pPr marL="0" lvl="0" indent="0" algn="l" rtl="0">
              <a:lnSpc>
                <a:spcPct val="115000"/>
              </a:lnSpc>
              <a:spcBef>
                <a:spcPts val="1000"/>
              </a:spcBef>
              <a:spcAft>
                <a:spcPts val="0"/>
              </a:spcAft>
              <a:buNone/>
            </a:pPr>
            <a:r>
              <a:rPr lang="en-US" sz="1300">
                <a:solidFill>
                  <a:schemeClr val="dk1"/>
                </a:solidFill>
              </a:rPr>
              <a:t>Pernyataan  ini berkaitan dengan dua hal, yaitu kompetensi untuk menjadi warga negara Indonesia yang demokratis dan untuk menjadi manusia unggul dan produktif di Abad ke-21. Dalam hal ini, peserta didik Indonesia diharapkan dapat berpartisipasi dalam pembangunan global yang berkelanjutan serta tangguh dalam menghadapi berbagai tantangan.</a:t>
            </a:r>
            <a:endParaRPr sz="1300">
              <a:solidFill>
                <a:schemeClr val="dk1"/>
              </a:solidFill>
            </a:endParaRPr>
          </a:p>
          <a:p>
            <a:pPr marL="0" lvl="0" indent="0" algn="l" rtl="0">
              <a:spcBef>
                <a:spcPts val="1000"/>
              </a:spcBef>
              <a:spcAft>
                <a:spcPts val="0"/>
              </a:spcAft>
              <a:buClr>
                <a:schemeClr val="dk1"/>
              </a:buClr>
              <a:buSzPts val="1500"/>
              <a:buFont typeface="Arial"/>
              <a:buNone/>
            </a:pPr>
            <a:r>
              <a:rPr lang="en-US" sz="1300">
                <a:solidFill>
                  <a:schemeClr val="dk1"/>
                </a:solidFill>
              </a:rPr>
              <a:t>Profil Pelajar Pancasila memiliki enam kompetensi yang dirumuskan sebagai dimensi kunci. Keenamnya saling berkaitan dan menguatkan sehingga upaya mewujudkan Profil Pelajar Pancasila yang utuh membutuhkan berkembangnya keenam dimensi tersebut secara bersamaan, tidak parsial. </a:t>
            </a:r>
            <a:endParaRPr sz="1300">
              <a:solidFill>
                <a:schemeClr val="dk1"/>
              </a:solidFill>
            </a:endParaRPr>
          </a:p>
          <a:p>
            <a:pPr marL="0" lvl="0" indent="0" algn="l" rtl="0">
              <a:lnSpc>
                <a:spcPct val="115000"/>
              </a:lnSpc>
              <a:spcBef>
                <a:spcPts val="1000"/>
              </a:spcBef>
              <a:spcAft>
                <a:spcPts val="0"/>
              </a:spcAft>
              <a:buNone/>
            </a:pPr>
            <a:endParaRPr sz="1300">
              <a:solidFill>
                <a:schemeClr val="dk1"/>
              </a:solidFill>
            </a:endParaRPr>
          </a:p>
          <a:p>
            <a:pPr marL="0" lvl="0" indent="0" algn="l" rtl="0">
              <a:lnSpc>
                <a:spcPct val="115000"/>
              </a:lnSpc>
              <a:spcBef>
                <a:spcPts val="1000"/>
              </a:spcBef>
              <a:spcAft>
                <a:spcPts val="0"/>
              </a:spcAft>
              <a:buNone/>
            </a:pPr>
            <a:endParaRPr sz="1300">
              <a:solidFill>
                <a:schemeClr val="dk1"/>
              </a:solidFill>
            </a:endParaRPr>
          </a:p>
          <a:p>
            <a:pPr marL="609600" lvl="0" indent="0" algn="l" rtl="0">
              <a:lnSpc>
                <a:spcPct val="115000"/>
              </a:lnSpc>
              <a:spcBef>
                <a:spcPts val="1000"/>
              </a:spcBef>
              <a:spcAft>
                <a:spcPts val="0"/>
              </a:spcAft>
              <a:buNone/>
            </a:pPr>
            <a:endParaRPr sz="1300">
              <a:solidFill>
                <a:schemeClr val="dk1"/>
              </a:solidFill>
            </a:endParaRPr>
          </a:p>
          <a:p>
            <a:pPr marL="0" lvl="0" indent="0" algn="l" rtl="0">
              <a:lnSpc>
                <a:spcPct val="115000"/>
              </a:lnSpc>
              <a:spcBef>
                <a:spcPts val="1000"/>
              </a:spcBef>
              <a:spcAft>
                <a:spcPts val="0"/>
              </a:spcAft>
              <a:buNone/>
            </a:pPr>
            <a:endParaRPr sz="1300">
              <a:solidFill>
                <a:schemeClr val="dk1"/>
              </a:solidFill>
            </a:endParaRPr>
          </a:p>
        </p:txBody>
      </p:sp>
      <p:sp>
        <p:nvSpPr>
          <p:cNvPr id="234" name="Google Shape;234;gd38f471a43_1_17"/>
          <p:cNvSpPr txBox="1"/>
          <p:nvPr/>
        </p:nvSpPr>
        <p:spPr>
          <a:xfrm>
            <a:off x="7302400" y="953625"/>
            <a:ext cx="4646100" cy="56481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US" sz="1300">
                <a:solidFill>
                  <a:schemeClr val="dk1"/>
                </a:solidFill>
                <a:latin typeface="Source Sans Pro"/>
                <a:ea typeface="Source Sans Pro"/>
                <a:cs typeface="Source Sans Pro"/>
                <a:sym typeface="Source Sans Pro"/>
              </a:rPr>
              <a:t>Keenam dimensi tersebut adalah: </a:t>
            </a:r>
            <a:endParaRPr sz="1300">
              <a:solidFill>
                <a:schemeClr val="dk1"/>
              </a:solidFill>
              <a:latin typeface="Source Sans Pro"/>
              <a:ea typeface="Source Sans Pro"/>
              <a:cs typeface="Source Sans Pro"/>
              <a:sym typeface="Source Sans Pro"/>
            </a:endParaRPr>
          </a:p>
          <a:p>
            <a:pPr marL="355600" marR="0" lvl="0" indent="-196850" algn="l" rtl="0">
              <a:lnSpc>
                <a:spcPct val="115000"/>
              </a:lnSpc>
              <a:spcBef>
                <a:spcPts val="0"/>
              </a:spcBef>
              <a:spcAft>
                <a:spcPts val="0"/>
              </a:spcAft>
              <a:buClr>
                <a:srgbClr val="0B5394"/>
              </a:buClr>
              <a:buSzPts val="1300"/>
              <a:buFont typeface="Source Sans Pro"/>
              <a:buAutoNum type="arabicPeriod"/>
            </a:pPr>
            <a:r>
              <a:rPr lang="en-US" sz="1300">
                <a:solidFill>
                  <a:schemeClr val="dk1"/>
                </a:solidFill>
                <a:latin typeface="Source Sans Pro"/>
                <a:ea typeface="Source Sans Pro"/>
                <a:cs typeface="Source Sans Pro"/>
                <a:sym typeface="Source Sans Pro"/>
              </a:rPr>
              <a:t>Beriman, bertakwa kepada Tuhan Yang Maha Esa, dan berakhlak mulia.</a:t>
            </a:r>
            <a:endParaRPr sz="1300">
              <a:solidFill>
                <a:schemeClr val="dk1"/>
              </a:solidFill>
              <a:latin typeface="Source Sans Pro"/>
              <a:ea typeface="Source Sans Pro"/>
              <a:cs typeface="Source Sans Pro"/>
              <a:sym typeface="Source Sans Pro"/>
            </a:endParaRPr>
          </a:p>
          <a:p>
            <a:pPr marL="355600" marR="0" lvl="0" indent="-196850" algn="l" rtl="0">
              <a:lnSpc>
                <a:spcPct val="115000"/>
              </a:lnSpc>
              <a:spcBef>
                <a:spcPts val="0"/>
              </a:spcBef>
              <a:spcAft>
                <a:spcPts val="0"/>
              </a:spcAft>
              <a:buClr>
                <a:srgbClr val="0B5394"/>
              </a:buClr>
              <a:buSzPts val="1300"/>
              <a:buFont typeface="Source Sans Pro"/>
              <a:buAutoNum type="arabicPeriod"/>
            </a:pPr>
            <a:r>
              <a:rPr lang="en-US" sz="1300">
                <a:solidFill>
                  <a:schemeClr val="dk1"/>
                </a:solidFill>
                <a:latin typeface="Source Sans Pro"/>
                <a:ea typeface="Source Sans Pro"/>
                <a:cs typeface="Source Sans Pro"/>
                <a:sym typeface="Source Sans Pro"/>
              </a:rPr>
              <a:t>Berkebinekaan global.</a:t>
            </a:r>
            <a:endParaRPr sz="1300">
              <a:solidFill>
                <a:schemeClr val="dk1"/>
              </a:solidFill>
              <a:latin typeface="Source Sans Pro"/>
              <a:ea typeface="Source Sans Pro"/>
              <a:cs typeface="Source Sans Pro"/>
              <a:sym typeface="Source Sans Pro"/>
            </a:endParaRPr>
          </a:p>
          <a:p>
            <a:pPr marL="355600" marR="0" lvl="0" indent="-196850" algn="l" rtl="0">
              <a:lnSpc>
                <a:spcPct val="115000"/>
              </a:lnSpc>
              <a:spcBef>
                <a:spcPts val="0"/>
              </a:spcBef>
              <a:spcAft>
                <a:spcPts val="0"/>
              </a:spcAft>
              <a:buClr>
                <a:srgbClr val="0B5394"/>
              </a:buClr>
              <a:buSzPts val="1300"/>
              <a:buFont typeface="Source Sans Pro"/>
              <a:buAutoNum type="arabicPeriod"/>
            </a:pPr>
            <a:r>
              <a:rPr lang="en-US" sz="1300">
                <a:solidFill>
                  <a:schemeClr val="dk1"/>
                </a:solidFill>
                <a:latin typeface="Source Sans Pro"/>
                <a:ea typeface="Source Sans Pro"/>
                <a:cs typeface="Source Sans Pro"/>
                <a:sym typeface="Source Sans Pro"/>
              </a:rPr>
              <a:t>Bergotong-royong.</a:t>
            </a:r>
            <a:endParaRPr sz="1300">
              <a:solidFill>
                <a:schemeClr val="dk1"/>
              </a:solidFill>
              <a:latin typeface="Source Sans Pro"/>
              <a:ea typeface="Source Sans Pro"/>
              <a:cs typeface="Source Sans Pro"/>
              <a:sym typeface="Source Sans Pro"/>
            </a:endParaRPr>
          </a:p>
          <a:p>
            <a:pPr marL="355600" marR="0" lvl="0" indent="-196850" algn="l" rtl="0">
              <a:lnSpc>
                <a:spcPct val="115000"/>
              </a:lnSpc>
              <a:spcBef>
                <a:spcPts val="0"/>
              </a:spcBef>
              <a:spcAft>
                <a:spcPts val="0"/>
              </a:spcAft>
              <a:buClr>
                <a:srgbClr val="0B5394"/>
              </a:buClr>
              <a:buSzPts val="1300"/>
              <a:buFont typeface="Source Sans Pro"/>
              <a:buAutoNum type="arabicPeriod"/>
            </a:pPr>
            <a:r>
              <a:rPr lang="en-US" sz="1300">
                <a:solidFill>
                  <a:schemeClr val="dk1"/>
                </a:solidFill>
                <a:latin typeface="Source Sans Pro"/>
                <a:ea typeface="Source Sans Pro"/>
                <a:cs typeface="Source Sans Pro"/>
                <a:sym typeface="Source Sans Pro"/>
              </a:rPr>
              <a:t>Mandiri.</a:t>
            </a:r>
            <a:endParaRPr sz="1300">
              <a:solidFill>
                <a:schemeClr val="dk1"/>
              </a:solidFill>
              <a:latin typeface="Source Sans Pro"/>
              <a:ea typeface="Source Sans Pro"/>
              <a:cs typeface="Source Sans Pro"/>
              <a:sym typeface="Source Sans Pro"/>
            </a:endParaRPr>
          </a:p>
          <a:p>
            <a:pPr marL="355600" marR="0" lvl="0" indent="-196850" algn="l" rtl="0">
              <a:lnSpc>
                <a:spcPct val="115000"/>
              </a:lnSpc>
              <a:spcBef>
                <a:spcPts val="0"/>
              </a:spcBef>
              <a:spcAft>
                <a:spcPts val="0"/>
              </a:spcAft>
              <a:buClr>
                <a:srgbClr val="0B5394"/>
              </a:buClr>
              <a:buSzPts val="1300"/>
              <a:buFont typeface="Source Sans Pro"/>
              <a:buAutoNum type="arabicPeriod"/>
            </a:pPr>
            <a:r>
              <a:rPr lang="en-US" sz="1300">
                <a:solidFill>
                  <a:schemeClr val="dk1"/>
                </a:solidFill>
                <a:latin typeface="Source Sans Pro"/>
                <a:ea typeface="Source Sans Pro"/>
                <a:cs typeface="Source Sans Pro"/>
                <a:sym typeface="Source Sans Pro"/>
              </a:rPr>
              <a:t>Bernalar kritis.</a:t>
            </a:r>
            <a:endParaRPr sz="1300">
              <a:solidFill>
                <a:schemeClr val="dk1"/>
              </a:solidFill>
              <a:latin typeface="Source Sans Pro"/>
              <a:ea typeface="Source Sans Pro"/>
              <a:cs typeface="Source Sans Pro"/>
              <a:sym typeface="Source Sans Pro"/>
            </a:endParaRPr>
          </a:p>
          <a:p>
            <a:pPr marL="355600" marR="0" lvl="0" indent="-196850" algn="l" rtl="0">
              <a:lnSpc>
                <a:spcPct val="115000"/>
              </a:lnSpc>
              <a:spcBef>
                <a:spcPts val="0"/>
              </a:spcBef>
              <a:spcAft>
                <a:spcPts val="0"/>
              </a:spcAft>
              <a:buClr>
                <a:srgbClr val="0B5394"/>
              </a:buClr>
              <a:buSzPts val="1300"/>
              <a:buFont typeface="Source Sans Pro"/>
              <a:buAutoNum type="arabicPeriod"/>
            </a:pPr>
            <a:r>
              <a:rPr lang="en-US" sz="1300">
                <a:solidFill>
                  <a:schemeClr val="dk1"/>
                </a:solidFill>
                <a:latin typeface="Source Sans Pro"/>
                <a:ea typeface="Source Sans Pro"/>
                <a:cs typeface="Source Sans Pro"/>
                <a:sym typeface="Source Sans Pro"/>
              </a:rPr>
              <a:t>Kreatif. </a:t>
            </a:r>
            <a:endParaRPr sz="1300">
              <a:solidFill>
                <a:schemeClr val="dk1"/>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sz="1300">
              <a:solidFill>
                <a:schemeClr val="dk1"/>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US" sz="1300">
                <a:solidFill>
                  <a:schemeClr val="dk1"/>
                </a:solidFill>
                <a:latin typeface="Source Sans Pro"/>
                <a:ea typeface="Source Sans Pro"/>
                <a:cs typeface="Source Sans Pro"/>
                <a:sym typeface="Source Sans Pro"/>
              </a:rPr>
              <a:t>Dimensi-dimensi tersebut menunjukkan bahwa profil Pelajar Pancasila </a:t>
            </a:r>
            <a:r>
              <a:rPr lang="en-US" sz="1300" b="1">
                <a:solidFill>
                  <a:schemeClr val="dk1"/>
                </a:solidFill>
                <a:latin typeface="Source Sans Pro"/>
                <a:ea typeface="Source Sans Pro"/>
                <a:cs typeface="Source Sans Pro"/>
                <a:sym typeface="Source Sans Pro"/>
              </a:rPr>
              <a:t>tidak hanya fokus pada </a:t>
            </a:r>
            <a:r>
              <a:rPr lang="en-US" sz="1300" b="1">
                <a:solidFill>
                  <a:schemeClr val="dk1"/>
                </a:solidFill>
                <a:latin typeface="Source Sans Pro"/>
                <a:ea typeface="Source Sans Pro"/>
                <a:cs typeface="Source Sans Pro"/>
                <a:sym typeface="Source Sans Pro"/>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kemampuan kogniti</a:t>
            </a:r>
            <a:r>
              <a:rPr lang="en-US" sz="1300" b="1">
                <a:solidFill>
                  <a:schemeClr val="dk1"/>
                </a:solidFill>
                <a:latin typeface="Source Sans Pro"/>
                <a:ea typeface="Source Sans Pro"/>
                <a:cs typeface="Source Sans Pro"/>
                <a:sym typeface="Source Sans Pro"/>
              </a:rPr>
              <a:t>f</a:t>
            </a:r>
            <a:r>
              <a:rPr lang="en-US" sz="1300">
                <a:solidFill>
                  <a:schemeClr val="dk1"/>
                </a:solidFill>
                <a:latin typeface="Source Sans Pro"/>
                <a:ea typeface="Source Sans Pro"/>
                <a:cs typeface="Source Sans Pro"/>
                <a:sym typeface="Source Sans Pro"/>
              </a:rPr>
              <a:t>, tetapi </a:t>
            </a:r>
            <a:r>
              <a:rPr lang="en-US" sz="1300" b="1">
                <a:solidFill>
                  <a:schemeClr val="dk1"/>
                </a:solidFill>
                <a:latin typeface="Source Sans Pro"/>
                <a:ea typeface="Source Sans Pro"/>
                <a:cs typeface="Source Sans Pro"/>
                <a:sym typeface="Source Sans Pro"/>
              </a:rPr>
              <a:t>juga sikap dan perilaku sesuai jati diri sebagai bangsa Indonesia sekaligus warga dunia</a:t>
            </a:r>
            <a:r>
              <a:rPr lang="en-US" sz="1300">
                <a:solidFill>
                  <a:schemeClr val="dk1"/>
                </a:solidFill>
                <a:latin typeface="Source Sans Pro"/>
                <a:ea typeface="Source Sans Pro"/>
                <a:cs typeface="Source Sans Pro"/>
                <a:sym typeface="Source Sans Pro"/>
              </a:rPr>
              <a:t>.</a:t>
            </a:r>
            <a:endParaRPr sz="1300">
              <a:solidFill>
                <a:schemeClr val="dk1"/>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sz="1300">
              <a:solidFill>
                <a:schemeClr val="dk1"/>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1"/>
              </a:buClr>
              <a:buSzPts val="1500"/>
              <a:buFont typeface="Arial"/>
              <a:buNone/>
            </a:pPr>
            <a:r>
              <a:rPr lang="en-US" sz="1300">
                <a:solidFill>
                  <a:schemeClr val="dk1"/>
                </a:solidFill>
                <a:latin typeface="Source Sans Pro"/>
                <a:ea typeface="Source Sans Pro"/>
                <a:cs typeface="Source Sans Pro"/>
                <a:sym typeface="Source Sans Pro"/>
              </a:rPr>
              <a:t>Penjelasan di atas menggambarkan posisi dan fungsi Profil Pelajar Pancasila dalam kurikulum sekolah, yaitu sebagai: </a:t>
            </a:r>
            <a:endParaRPr sz="1300">
              <a:solidFill>
                <a:schemeClr val="dk1"/>
              </a:solidFill>
              <a:latin typeface="Source Sans Pro"/>
              <a:ea typeface="Source Sans Pro"/>
              <a:cs typeface="Source Sans Pro"/>
              <a:sym typeface="Source Sans Pro"/>
            </a:endParaRPr>
          </a:p>
          <a:p>
            <a:pPr marL="355600" lvl="0" indent="-196850" algn="l" rtl="0">
              <a:lnSpc>
                <a:spcPct val="115000"/>
              </a:lnSpc>
              <a:spcBef>
                <a:spcPts val="0"/>
              </a:spcBef>
              <a:spcAft>
                <a:spcPts val="0"/>
              </a:spcAft>
              <a:buClr>
                <a:srgbClr val="0B5394"/>
              </a:buClr>
              <a:buSzPts val="1300"/>
              <a:buFont typeface="Source Sans Pro"/>
              <a:buAutoNum type="arabicPeriod"/>
            </a:pPr>
            <a:r>
              <a:rPr lang="en-US" sz="1300">
                <a:solidFill>
                  <a:schemeClr val="dk1"/>
                </a:solidFill>
                <a:latin typeface="Source Sans Pro"/>
                <a:ea typeface="Source Sans Pro"/>
                <a:cs typeface="Source Sans Pro"/>
                <a:sym typeface="Source Sans Pro"/>
              </a:rPr>
              <a:t>Tujuan jangka panjang segala proses pembelajaran yang berlangsung di sekolah</a:t>
            </a:r>
            <a:endParaRPr sz="1300">
              <a:solidFill>
                <a:schemeClr val="dk1"/>
              </a:solidFill>
              <a:latin typeface="Source Sans Pro"/>
              <a:ea typeface="Source Sans Pro"/>
              <a:cs typeface="Source Sans Pro"/>
              <a:sym typeface="Source Sans Pro"/>
            </a:endParaRPr>
          </a:p>
          <a:p>
            <a:pPr marL="355600" lvl="0" indent="-196850" algn="l" rtl="0">
              <a:lnSpc>
                <a:spcPct val="115000"/>
              </a:lnSpc>
              <a:spcBef>
                <a:spcPts val="0"/>
              </a:spcBef>
              <a:spcAft>
                <a:spcPts val="0"/>
              </a:spcAft>
              <a:buClr>
                <a:srgbClr val="0B5394"/>
              </a:buClr>
              <a:buSzPts val="1300"/>
              <a:buFont typeface="Source Sans Pro"/>
              <a:buAutoNum type="arabicPeriod"/>
            </a:pPr>
            <a:r>
              <a:rPr lang="en-US" sz="1300">
                <a:solidFill>
                  <a:schemeClr val="dk1"/>
                </a:solidFill>
                <a:latin typeface="Source Sans Pro"/>
                <a:ea typeface="Source Sans Pro"/>
                <a:cs typeface="Source Sans Pro"/>
                <a:sym typeface="Source Sans Pro"/>
              </a:rPr>
              <a:t>Kompetensi dan karakter yang perlu dikembangkan oleh setiap warga sekolah</a:t>
            </a:r>
            <a:endParaRPr sz="1300">
              <a:solidFill>
                <a:schemeClr val="dk1"/>
              </a:solidFill>
              <a:latin typeface="Source Sans Pro"/>
              <a:ea typeface="Source Sans Pro"/>
              <a:cs typeface="Source Sans Pro"/>
              <a:sym typeface="Source Sans Pro"/>
            </a:endParaRPr>
          </a:p>
          <a:p>
            <a:pPr marL="355600" lvl="0" indent="-196850" algn="l" rtl="0">
              <a:lnSpc>
                <a:spcPct val="115000"/>
              </a:lnSpc>
              <a:spcBef>
                <a:spcPts val="0"/>
              </a:spcBef>
              <a:spcAft>
                <a:spcPts val="0"/>
              </a:spcAft>
              <a:buClr>
                <a:srgbClr val="0B5394"/>
              </a:buClr>
              <a:buSzPts val="1300"/>
              <a:buFont typeface="Source Sans Pro"/>
              <a:buAutoNum type="arabicPeriod"/>
            </a:pPr>
            <a:r>
              <a:rPr lang="en-US" sz="1300">
                <a:solidFill>
                  <a:schemeClr val="dk1"/>
                </a:solidFill>
                <a:latin typeface="Source Sans Pro"/>
                <a:ea typeface="Source Sans Pro"/>
                <a:cs typeface="Source Sans Pro"/>
                <a:sym typeface="Source Sans Pro"/>
              </a:rPr>
              <a:t>Benang merah yang menyatukan segala praktik yang dijalankan di sekolah</a:t>
            </a:r>
            <a:endParaRPr sz="1300">
              <a:solidFill>
                <a:schemeClr val="dk1"/>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1"/>
              </a:buClr>
              <a:buSzPts val="1500"/>
              <a:buFont typeface="Arial"/>
              <a:buNone/>
            </a:pPr>
            <a:endParaRPr sz="1300">
              <a:solidFill>
                <a:schemeClr val="dk1"/>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1"/>
              </a:buClr>
              <a:buSzPts val="1500"/>
              <a:buFont typeface="Arial"/>
              <a:buNone/>
            </a:pPr>
            <a:endParaRPr sz="1300" b="1">
              <a:solidFill>
                <a:schemeClr val="dk1"/>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sz="1300" b="1">
              <a:solidFill>
                <a:schemeClr val="dk1"/>
              </a:solidFill>
              <a:latin typeface="Source Sans Pro"/>
              <a:ea typeface="Source Sans Pro"/>
              <a:cs typeface="Source Sans Pro"/>
              <a:sym typeface="Source Sans Pro"/>
            </a:endParaRPr>
          </a:p>
        </p:txBody>
      </p:sp>
      <p:sp>
        <p:nvSpPr>
          <p:cNvPr id="235" name="Google Shape;235;gd38f471a43_1_17"/>
          <p:cNvSpPr txBox="1">
            <a:spLocks noGrp="1"/>
          </p:cNvSpPr>
          <p:nvPr>
            <p:ph type="sldNum" idx="12"/>
          </p:nvPr>
        </p:nvSpPr>
        <p:spPr>
          <a:xfrm>
            <a:off x="15062147" y="8290163"/>
            <a:ext cx="9756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
        <p:nvSpPr>
          <p:cNvPr id="236" name="Google Shape;236;gd38f471a43_1_17"/>
          <p:cNvSpPr txBox="1"/>
          <p:nvPr/>
        </p:nvSpPr>
        <p:spPr>
          <a:xfrm>
            <a:off x="195225" y="6118975"/>
            <a:ext cx="2272500" cy="585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spAutoFit/>
          </a:bodyPr>
          <a:lstStyle/>
          <a:p>
            <a:pPr marL="0" lvl="0" indent="0" algn="ctr" rtl="0">
              <a:spcBef>
                <a:spcPts val="0"/>
              </a:spcBef>
              <a:spcAft>
                <a:spcPts val="0"/>
              </a:spcAft>
              <a:buNone/>
            </a:pPr>
            <a:r>
              <a:rPr lang="en-US" sz="1100" b="1">
                <a:solidFill>
                  <a:srgbClr val="A61C00"/>
                </a:solidFill>
                <a:latin typeface="Source Sans Pro"/>
                <a:ea typeface="Source Sans Pro"/>
                <a:cs typeface="Source Sans Pro"/>
                <a:sym typeface="Source Sans Pro"/>
              </a:rPr>
              <a:t>DRAFT - UNTUK INTERNAL</a:t>
            </a:r>
            <a:endParaRPr sz="1100" b="1">
              <a:solidFill>
                <a:srgbClr val="A61C00"/>
              </a:solidFill>
              <a:latin typeface="Source Sans Pro"/>
              <a:ea typeface="Source Sans Pro"/>
              <a:cs typeface="Source Sans Pro"/>
              <a:sym typeface="Source Sans Pro"/>
            </a:endParaRPr>
          </a:p>
          <a:p>
            <a:pPr marL="0" lvl="0" indent="0" algn="ctr" rtl="0">
              <a:spcBef>
                <a:spcPts val="0"/>
              </a:spcBef>
              <a:spcAft>
                <a:spcPts val="0"/>
              </a:spcAft>
              <a:buNone/>
            </a:pPr>
            <a:r>
              <a:rPr lang="en-US" sz="1100" b="1">
                <a:solidFill>
                  <a:srgbClr val="A61C00"/>
                </a:solidFill>
                <a:latin typeface="Source Sans Pro"/>
                <a:ea typeface="Source Sans Pro"/>
                <a:cs typeface="Source Sans Pro"/>
                <a:sym typeface="Source Sans Pro"/>
              </a:rPr>
              <a:t>TIDAK UNTUK DISEBARLUASKAN</a:t>
            </a:r>
            <a:endParaRPr sz="1100" b="1">
              <a:solidFill>
                <a:srgbClr val="A61C00"/>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16" descr="Sekolah Penggerak | Sekolah Penggerak"/>
          <p:cNvPicPr preferRelativeResize="0"/>
          <p:nvPr/>
        </p:nvPicPr>
        <p:blipFill rotWithShape="1">
          <a:blip r:embed="rId3">
            <a:alphaModFix/>
          </a:blip>
          <a:srcRect r="-4" b="978"/>
          <a:stretch/>
        </p:blipFill>
        <p:spPr>
          <a:xfrm>
            <a:off x="0" y="344567"/>
            <a:ext cx="12191980" cy="6857990"/>
          </a:xfrm>
          <a:custGeom>
            <a:avLst/>
            <a:gdLst/>
            <a:ahLst/>
            <a:cxnLst/>
            <a:rect l="l" t="t" r="r" b="b"/>
            <a:pathLst>
              <a:path w="12192000" h="6858000" extrusionOk="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noFill/>
          <a:ln>
            <a:noFill/>
          </a:ln>
        </p:spPr>
      </p:pic>
      <p:sp>
        <p:nvSpPr>
          <p:cNvPr id="242" name="Google Shape;242;p16"/>
          <p:cNvSpPr txBox="1"/>
          <p:nvPr/>
        </p:nvSpPr>
        <p:spPr>
          <a:xfrm>
            <a:off x="5801709" y="4572000"/>
            <a:ext cx="5552089" cy="1287887"/>
          </a:xfrm>
          <a:prstGeom prst="rect">
            <a:avLst/>
          </a:prstGeom>
          <a:noFill/>
          <a:ln w="19050" cap="flat" cmpd="sng">
            <a:solidFill>
              <a:srgbClr val="1D81F7"/>
            </a:solidFill>
            <a:prstDash val="dash"/>
            <a:round/>
            <a:headEnd type="none" w="sm" len="sm"/>
            <a:tailEnd type="none" w="sm" len="sm"/>
          </a:ln>
        </p:spPr>
        <p:txBody>
          <a:bodyPr spcFirstLastPara="1" wrap="square" lIns="91425" tIns="45700" rIns="91425" bIns="45700" anchor="t" anchorCtr="0">
            <a:normAutofit fontScale="92500"/>
          </a:bodyPr>
          <a:lstStyle/>
          <a:p>
            <a:pPr marL="0" marR="0" lvl="0" indent="0" algn="ctr" rtl="0">
              <a:lnSpc>
                <a:spcPct val="90000"/>
              </a:lnSpc>
              <a:spcBef>
                <a:spcPts val="0"/>
              </a:spcBef>
              <a:spcAft>
                <a:spcPts val="0"/>
              </a:spcAft>
              <a:buClr>
                <a:srgbClr val="EE7D39"/>
              </a:buClr>
              <a:buSzPct val="100000"/>
              <a:buFont typeface="Arial"/>
              <a:buNone/>
            </a:pPr>
            <a:r>
              <a:rPr lang="en-US" sz="4400" b="1" i="0" u="none" strike="noStrike" cap="none">
                <a:solidFill>
                  <a:srgbClr val="EE7D39"/>
                </a:solidFill>
                <a:latin typeface="Candara"/>
                <a:ea typeface="Candara"/>
                <a:cs typeface="Candara"/>
                <a:sym typeface="Candara"/>
              </a:rPr>
              <a:t>SAMPAI JUMPA DI MATERI SELANJUTNYA!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879</Words>
  <Application>Microsoft Office PowerPoint</Application>
  <PresentationFormat>Custom</PresentationFormat>
  <Paragraphs>81</Paragraphs>
  <Slides>8</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Source Sans Pro</vt:lpstr>
      <vt:lpstr>Lato</vt:lpstr>
      <vt:lpstr>Candara</vt:lpstr>
      <vt:lpstr>Calibri</vt:lpstr>
      <vt:lpstr>Office Theme</vt:lpstr>
      <vt:lpstr>Office Theme</vt:lpstr>
      <vt:lpstr>PRINSIF PENGEMBANGAN KURIKULUM OPERASIONAL DI SATUAN PENDIDIKAN</vt:lpstr>
      <vt:lpstr>Pengantar Penyusunan Kurikulum Operasional di Satuan Pendidikan</vt:lpstr>
      <vt:lpstr>Cara Menggunakan Dokumen Ini</vt:lpstr>
      <vt:lpstr>PowerPoint Presentation</vt:lpstr>
      <vt:lpstr>PowerPoint Presentation</vt:lpstr>
      <vt:lpstr>PowerPoint Presentation</vt:lpstr>
      <vt:lpstr>Profil Pelajar Pancasila  sebagai acuan dalam menyusun visi, misi, dan tujuan di satuan pendidikan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PENGEMBANGAN KURIKULUM OPERASIONAL DI SATUAN PENDIDIKAN</dc:title>
  <dc:creator>Patrick Samuel</dc:creator>
  <cp:lastModifiedBy>Acer</cp:lastModifiedBy>
  <cp:revision>2</cp:revision>
  <dcterms:created xsi:type="dcterms:W3CDTF">2021-03-23T00:52:12Z</dcterms:created>
  <dcterms:modified xsi:type="dcterms:W3CDTF">2021-08-06T12:58:07Z</dcterms:modified>
</cp:coreProperties>
</file>